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62" r:id="rId3"/>
    <p:sldId id="259" r:id="rId4"/>
    <p:sldId id="263" r:id="rId5"/>
    <p:sldId id="258" r:id="rId6"/>
    <p:sldId id="265" r:id="rId7"/>
    <p:sldId id="268" r:id="rId8"/>
    <p:sldId id="266" r:id="rId9"/>
    <p:sldId id="267" r:id="rId10"/>
    <p:sldId id="260" r:id="rId11"/>
    <p:sldId id="269" r:id="rId12"/>
    <p:sldId id="264" r:id="rId13"/>
    <p:sldId id="270" r:id="rId14"/>
    <p:sldId id="261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5DF77D-E149-4FD6-B819-6CC306955C8E}" v="5" dt="2022-12-09T18:49:51.947"/>
    <p1510:client id="{59AE71D3-D456-44C4-BFFA-0C01EDE63A54}" v="788" dt="2022-12-09T21:38:54.817"/>
    <p1510:client id="{651B80B4-9582-4C07-95A6-B9F46DE12AA8}" v="759" dt="2022-12-09T20:03:35.286"/>
    <p1510:client id="{A4713AFC-F9E2-4631-8F42-7C52DDE3DBE3}" v="1587" dt="2022-12-09T21:58:26.825"/>
    <p1510:client id="{C9EABA96-2D2D-4D7A-BF79-8E9070D1E9E1}" v="743" dt="2022-12-09T19:08:45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 convidat" providerId="Windows Live" clId="Web-{C9EABA96-2D2D-4D7A-BF79-8E9070D1E9E1}"/>
    <pc:docChg chg="addSld modSld sldOrd">
      <pc:chgData name="Usuari convidat" userId="" providerId="Windows Live" clId="Web-{C9EABA96-2D2D-4D7A-BF79-8E9070D1E9E1}" dt="2022-12-09T19:08:45.930" v="721" actId="14100"/>
      <pc:docMkLst>
        <pc:docMk/>
      </pc:docMkLst>
      <pc:sldChg chg="addSp delSp modSp">
        <pc:chgData name="Usuari convidat" userId="" providerId="Windows Live" clId="Web-{C9EABA96-2D2D-4D7A-BF79-8E9070D1E9E1}" dt="2022-12-09T18:42:11.377" v="117"/>
        <pc:sldMkLst>
          <pc:docMk/>
          <pc:sldMk cId="2406273178" sldId="256"/>
        </pc:sldMkLst>
        <pc:spChg chg="mod">
          <ac:chgData name="Usuari convidat" userId="" providerId="Windows Live" clId="Web-{C9EABA96-2D2D-4D7A-BF79-8E9070D1E9E1}" dt="2022-12-09T18:42:11.377" v="11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Usuari convidat" userId="" providerId="Windows Live" clId="Web-{C9EABA96-2D2D-4D7A-BF79-8E9070D1E9E1}" dt="2022-12-09T18:38:37.814" v="92" actId="1076"/>
          <ac:spMkLst>
            <pc:docMk/>
            <pc:sldMk cId="2406273178" sldId="256"/>
            <ac:spMk id="3" creationId="{00000000-0000-0000-0000-000000000000}"/>
          </ac:spMkLst>
        </pc:spChg>
        <pc:spChg chg="add del mod">
          <ac:chgData name="Usuari convidat" userId="" providerId="Windows Live" clId="Web-{C9EABA96-2D2D-4D7A-BF79-8E9070D1E9E1}" dt="2022-12-09T18:41:56.361" v="113"/>
          <ac:spMkLst>
            <pc:docMk/>
            <pc:sldMk cId="2406273178" sldId="256"/>
            <ac:spMk id="6" creationId="{C2917AE3-7E3D-2B09-2110-A98FE873950F}"/>
          </ac:spMkLst>
        </pc:spChg>
        <pc:picChg chg="add mod">
          <ac:chgData name="Usuari convidat" userId="" providerId="Windows Live" clId="Web-{C9EABA96-2D2D-4D7A-BF79-8E9070D1E9E1}" dt="2022-12-09T18:42:04.752" v="116" actId="14100"/>
          <ac:picMkLst>
            <pc:docMk/>
            <pc:sldMk cId="2406273178" sldId="256"/>
            <ac:picMk id="5" creationId="{3CDC6977-921A-1399-66AA-F5336FA3AA7F}"/>
          </ac:picMkLst>
        </pc:picChg>
      </pc:sldChg>
      <pc:sldChg chg="addSp modSp">
        <pc:chgData name="Usuari convidat" userId="" providerId="Windows Live" clId="Web-{C9EABA96-2D2D-4D7A-BF79-8E9070D1E9E1}" dt="2022-12-09T19:08:45.930" v="721" actId="14100"/>
        <pc:sldMkLst>
          <pc:docMk/>
          <pc:sldMk cId="3057628074" sldId="258"/>
        </pc:sldMkLst>
        <pc:spChg chg="mod">
          <ac:chgData name="Usuari convidat" userId="" providerId="Windows Live" clId="Web-{C9EABA96-2D2D-4D7A-BF79-8E9070D1E9E1}" dt="2022-12-09T19:02:01.318" v="703" actId="20577"/>
          <ac:spMkLst>
            <pc:docMk/>
            <pc:sldMk cId="3057628074" sldId="258"/>
            <ac:spMk id="2" creationId="{A6F65608-060B-BCEB-A4AD-18813B6A3368}"/>
          </ac:spMkLst>
        </pc:spChg>
        <pc:spChg chg="mod">
          <ac:chgData name="Usuari convidat" userId="" providerId="Windows Live" clId="Web-{C9EABA96-2D2D-4D7A-BF79-8E9070D1E9E1}" dt="2022-12-09T19:04:55.289" v="718" actId="20577"/>
          <ac:spMkLst>
            <pc:docMk/>
            <pc:sldMk cId="3057628074" sldId="258"/>
            <ac:spMk id="3" creationId="{506200E9-FE6F-AA1B-04B9-57C58608E065}"/>
          </ac:spMkLst>
        </pc:spChg>
        <pc:spChg chg="add mod">
          <ac:chgData name="Usuari convidat" userId="" providerId="Windows Live" clId="Web-{C9EABA96-2D2D-4D7A-BF79-8E9070D1E9E1}" dt="2022-12-09T19:08:45.930" v="721" actId="14100"/>
          <ac:spMkLst>
            <pc:docMk/>
            <pc:sldMk cId="3057628074" sldId="258"/>
            <ac:spMk id="5" creationId="{16C490FA-5661-BA07-886D-B710167F99C4}"/>
          </ac:spMkLst>
        </pc:spChg>
      </pc:sldChg>
      <pc:sldChg chg="addSp modSp ord">
        <pc:chgData name="Usuari convidat" userId="" providerId="Windows Live" clId="Web-{C9EABA96-2D2D-4D7A-BF79-8E9070D1E9E1}" dt="2022-12-09T18:53:57.972" v="341" actId="20577"/>
        <pc:sldMkLst>
          <pc:docMk/>
          <pc:sldMk cId="3158969733" sldId="259"/>
        </pc:sldMkLst>
        <pc:spChg chg="mod">
          <ac:chgData name="Usuari convidat" userId="" providerId="Windows Live" clId="Web-{C9EABA96-2D2D-4D7A-BF79-8E9070D1E9E1}" dt="2022-12-09T18:49:00.284" v="151"/>
          <ac:spMkLst>
            <pc:docMk/>
            <pc:sldMk cId="3158969733" sldId="259"/>
            <ac:spMk id="2" creationId="{A6F65608-060B-BCEB-A4AD-18813B6A3368}"/>
          </ac:spMkLst>
        </pc:spChg>
        <pc:spChg chg="mod">
          <ac:chgData name="Usuari convidat" userId="" providerId="Windows Live" clId="Web-{C9EABA96-2D2D-4D7A-BF79-8E9070D1E9E1}" dt="2022-12-09T18:53:57.972" v="341" actId="20577"/>
          <ac:spMkLst>
            <pc:docMk/>
            <pc:sldMk cId="3158969733" sldId="259"/>
            <ac:spMk id="3" creationId="{506200E9-FE6F-AA1B-04B9-57C58608E065}"/>
          </ac:spMkLst>
        </pc:spChg>
        <pc:spChg chg="add mod">
          <ac:chgData name="Usuari convidat" userId="" providerId="Windows Live" clId="Web-{C9EABA96-2D2D-4D7A-BF79-8E9070D1E9E1}" dt="2022-12-09T18:50:18.940" v="158" actId="20577"/>
          <ac:spMkLst>
            <pc:docMk/>
            <pc:sldMk cId="3158969733" sldId="259"/>
            <ac:spMk id="5" creationId="{DD1CB9E8-EF1E-5534-86B1-15EF175D5BF5}"/>
          </ac:spMkLst>
        </pc:spChg>
      </pc:sldChg>
      <pc:sldChg chg="addSp delSp modSp">
        <pc:chgData name="Usuari convidat" userId="" providerId="Windows Live" clId="Web-{C9EABA96-2D2D-4D7A-BF79-8E9070D1E9E1}" dt="2022-12-09T18:50:05.456" v="155" actId="1076"/>
        <pc:sldMkLst>
          <pc:docMk/>
          <pc:sldMk cId="192236375" sldId="262"/>
        </pc:sldMkLst>
        <pc:spChg chg="mod">
          <ac:chgData name="Usuari convidat" userId="" providerId="Windows Live" clId="Web-{C9EABA96-2D2D-4D7A-BF79-8E9070D1E9E1}" dt="2022-12-09T18:48:31.940" v="147"/>
          <ac:spMkLst>
            <pc:docMk/>
            <pc:sldMk cId="192236375" sldId="262"/>
            <ac:spMk id="2" creationId="{A6F65608-060B-BCEB-A4AD-18813B6A3368}"/>
          </ac:spMkLst>
        </pc:spChg>
        <pc:spChg chg="del mod">
          <ac:chgData name="Usuari convidat" userId="" providerId="Windows Live" clId="Web-{C9EABA96-2D2D-4D7A-BF79-8E9070D1E9E1}" dt="2022-12-09T18:48:25.003" v="146"/>
          <ac:spMkLst>
            <pc:docMk/>
            <pc:sldMk cId="192236375" sldId="262"/>
            <ac:spMk id="3" creationId="{506200E9-FE6F-AA1B-04B9-57C58608E065}"/>
          </ac:spMkLst>
        </pc:spChg>
        <pc:spChg chg="add mod">
          <ac:chgData name="Usuari convidat" userId="" providerId="Windows Live" clId="Web-{C9EABA96-2D2D-4D7A-BF79-8E9070D1E9E1}" dt="2022-12-09T18:50:05.456" v="155" actId="1076"/>
          <ac:spMkLst>
            <pc:docMk/>
            <pc:sldMk cId="192236375" sldId="262"/>
            <ac:spMk id="5" creationId="{45615F87-CD4B-0C40-E4EF-D5CBE90F7FAE}"/>
          </ac:spMkLst>
        </pc:spChg>
        <pc:picChg chg="add mod">
          <ac:chgData name="Usuari convidat" userId="" providerId="Windows Live" clId="Web-{C9EABA96-2D2D-4D7A-BF79-8E9070D1E9E1}" dt="2022-12-09T18:48:44.596" v="149" actId="14100"/>
          <ac:picMkLst>
            <pc:docMk/>
            <pc:sldMk cId="192236375" sldId="262"/>
            <ac:picMk id="4" creationId="{1D2BB304-0BD3-AEA9-2814-96B8E18D1343}"/>
          </ac:picMkLst>
        </pc:picChg>
      </pc:sldChg>
      <pc:sldChg chg="addSp modSp new">
        <pc:chgData name="Usuari convidat" userId="" providerId="Windows Live" clId="Web-{C9EABA96-2D2D-4D7A-BF79-8E9070D1E9E1}" dt="2022-12-09T19:01:52.756" v="697" actId="20577"/>
        <pc:sldMkLst>
          <pc:docMk/>
          <pc:sldMk cId="808575918" sldId="263"/>
        </pc:sldMkLst>
        <pc:spChg chg="mod">
          <ac:chgData name="Usuari convidat" userId="" providerId="Windows Live" clId="Web-{C9EABA96-2D2D-4D7A-BF79-8E9070D1E9E1}" dt="2022-12-09T19:01:08.037" v="659"/>
          <ac:spMkLst>
            <pc:docMk/>
            <pc:sldMk cId="808575918" sldId="263"/>
            <ac:spMk id="2" creationId="{1BB84318-0064-87D5-8520-0C3C1D821DF8}"/>
          </ac:spMkLst>
        </pc:spChg>
        <pc:spChg chg="mod">
          <ac:chgData name="Usuari convidat" userId="" providerId="Windows Live" clId="Web-{C9EABA96-2D2D-4D7A-BF79-8E9070D1E9E1}" dt="2022-12-09T19:01:52.756" v="697" actId="20577"/>
          <ac:spMkLst>
            <pc:docMk/>
            <pc:sldMk cId="808575918" sldId="263"/>
            <ac:spMk id="3" creationId="{19234D46-0BAA-D8B8-8053-A7554A6BDDA5}"/>
          </ac:spMkLst>
        </pc:spChg>
        <pc:spChg chg="add">
          <ac:chgData name="Usuari convidat" userId="" providerId="Windows Live" clId="Web-{C9EABA96-2D2D-4D7A-BF79-8E9070D1E9E1}" dt="2022-12-09T19:01:21.021" v="660"/>
          <ac:spMkLst>
            <pc:docMk/>
            <pc:sldMk cId="808575918" sldId="263"/>
            <ac:spMk id="5" creationId="{092E8E45-70F7-A281-0F94-0BBC814622E0}"/>
          </ac:spMkLst>
        </pc:spChg>
      </pc:sldChg>
      <pc:sldChg chg="modSp new">
        <pc:chgData name="Usuari convidat" userId="" providerId="Windows Live" clId="Web-{C9EABA96-2D2D-4D7A-BF79-8E9070D1E9E1}" dt="2022-12-09T19:04:41.132" v="717" actId="20577"/>
        <pc:sldMkLst>
          <pc:docMk/>
          <pc:sldMk cId="1116211801" sldId="264"/>
        </pc:sldMkLst>
        <pc:spChg chg="mod">
          <ac:chgData name="Usuari convidat" userId="" providerId="Windows Live" clId="Web-{C9EABA96-2D2D-4D7A-BF79-8E9070D1E9E1}" dt="2022-12-09T19:04:41.132" v="717" actId="20577"/>
          <ac:spMkLst>
            <pc:docMk/>
            <pc:sldMk cId="1116211801" sldId="264"/>
            <ac:spMk id="2" creationId="{F3403320-DA3E-AE7C-05A7-F2A95DF29937}"/>
          </ac:spMkLst>
        </pc:spChg>
      </pc:sldChg>
    </pc:docChg>
  </pc:docChgLst>
  <pc:docChgLst>
    <pc:chgData name="Usuari convidat" providerId="Windows Live" clId="Web-{651B80B4-9582-4C07-95A6-B9F46DE12AA8}"/>
    <pc:docChg chg="addSld modSld">
      <pc:chgData name="Usuari convidat" userId="" providerId="Windows Live" clId="Web-{651B80B4-9582-4C07-95A6-B9F46DE12AA8}" dt="2022-12-09T20:03:34.317" v="613" actId="20577"/>
      <pc:docMkLst>
        <pc:docMk/>
      </pc:docMkLst>
      <pc:sldChg chg="addSp modSp">
        <pc:chgData name="Usuari convidat" userId="" providerId="Windows Live" clId="Web-{651B80B4-9582-4C07-95A6-B9F46DE12AA8}" dt="2022-12-09T19:12:10.027" v="71" actId="20577"/>
        <pc:sldMkLst>
          <pc:docMk/>
          <pc:sldMk cId="3057628074" sldId="258"/>
        </pc:sldMkLst>
        <pc:spChg chg="mod">
          <ac:chgData name="Usuari convidat" userId="" providerId="Windows Live" clId="Web-{651B80B4-9582-4C07-95A6-B9F46DE12AA8}" dt="2022-12-09T19:12:10.027" v="71" actId="20577"/>
          <ac:spMkLst>
            <pc:docMk/>
            <pc:sldMk cId="3057628074" sldId="258"/>
            <ac:spMk id="2" creationId="{A6F65608-060B-BCEB-A4AD-18813B6A3368}"/>
          </ac:spMkLst>
        </pc:spChg>
        <pc:spChg chg="add mod">
          <ac:chgData name="Usuari convidat" userId="" providerId="Windows Live" clId="Web-{651B80B4-9582-4C07-95A6-B9F46DE12AA8}" dt="2022-12-09T19:09:52.178" v="21" actId="20577"/>
          <ac:spMkLst>
            <pc:docMk/>
            <pc:sldMk cId="3057628074" sldId="258"/>
            <ac:spMk id="4" creationId="{F5A5389E-9CD9-1C9B-1CFA-05A9FADF1CB6}"/>
          </ac:spMkLst>
        </pc:spChg>
        <pc:spChg chg="mod">
          <ac:chgData name="Usuari convidat" userId="" providerId="Windows Live" clId="Web-{651B80B4-9582-4C07-95A6-B9F46DE12AA8}" dt="2022-12-09T19:09:32.318" v="11"/>
          <ac:spMkLst>
            <pc:docMk/>
            <pc:sldMk cId="3057628074" sldId="258"/>
            <ac:spMk id="5" creationId="{16C490FA-5661-BA07-886D-B710167F99C4}"/>
          </ac:spMkLst>
        </pc:spChg>
        <pc:spChg chg="add mod">
          <ac:chgData name="Usuari convidat" userId="" providerId="Windows Live" clId="Web-{651B80B4-9582-4C07-95A6-B9F46DE12AA8}" dt="2022-12-09T19:11:10.650" v="55"/>
          <ac:spMkLst>
            <pc:docMk/>
            <pc:sldMk cId="3057628074" sldId="258"/>
            <ac:spMk id="6" creationId="{E9DC3C8B-3F26-5CE9-4EA1-4372A6685012}"/>
          </ac:spMkLst>
        </pc:spChg>
        <pc:spChg chg="add mod">
          <ac:chgData name="Usuari convidat" userId="" providerId="Windows Live" clId="Web-{651B80B4-9582-4C07-95A6-B9F46DE12AA8}" dt="2022-12-09T19:11:27.322" v="59" actId="20577"/>
          <ac:spMkLst>
            <pc:docMk/>
            <pc:sldMk cId="3057628074" sldId="258"/>
            <ac:spMk id="7" creationId="{AF1E6CAF-01FA-22C5-01CD-25573C7EA195}"/>
          </ac:spMkLst>
        </pc:spChg>
      </pc:sldChg>
      <pc:sldChg chg="addSp delSp modSp new addAnim">
        <pc:chgData name="Usuari convidat" userId="" providerId="Windows Live" clId="Web-{651B80B4-9582-4C07-95A6-B9F46DE12AA8}" dt="2022-12-09T19:54:47.344" v="543" actId="20577"/>
        <pc:sldMkLst>
          <pc:docMk/>
          <pc:sldMk cId="213042833" sldId="265"/>
        </pc:sldMkLst>
        <pc:spChg chg="mod">
          <ac:chgData name="Usuari convidat" userId="" providerId="Windows Live" clId="Web-{651B80B4-9582-4C07-95A6-B9F46DE12AA8}" dt="2022-12-09T19:15:03.018" v="146" actId="20577"/>
          <ac:spMkLst>
            <pc:docMk/>
            <pc:sldMk cId="213042833" sldId="265"/>
            <ac:spMk id="2" creationId="{CA1080A9-4B31-1D67-CB26-C8B1B2AC6890}"/>
          </ac:spMkLst>
        </pc:spChg>
        <pc:spChg chg="del">
          <ac:chgData name="Usuari convidat" userId="" providerId="Windows Live" clId="Web-{651B80B4-9582-4C07-95A6-B9F46DE12AA8}" dt="2022-12-09T19:14:18.344" v="92"/>
          <ac:spMkLst>
            <pc:docMk/>
            <pc:sldMk cId="213042833" sldId="265"/>
            <ac:spMk id="3" creationId="{526DFAA7-8A4E-3A95-7A7D-24E534E7641E}"/>
          </ac:spMkLst>
        </pc:spChg>
        <pc:spChg chg="add del mod">
          <ac:chgData name="Usuari convidat" userId="" providerId="Windows Live" clId="Web-{651B80B4-9582-4C07-95A6-B9F46DE12AA8}" dt="2022-12-09T19:19:19.559" v="237"/>
          <ac:spMkLst>
            <pc:docMk/>
            <pc:sldMk cId="213042833" sldId="265"/>
            <ac:spMk id="5" creationId="{860E9856-C6F2-27F6-D0B6-FF482777C591}"/>
          </ac:spMkLst>
        </pc:spChg>
        <pc:spChg chg="add mod">
          <ac:chgData name="Usuari convidat" userId="" providerId="Windows Live" clId="Web-{651B80B4-9582-4C07-95A6-B9F46DE12AA8}" dt="2022-12-09T19:50:48.600" v="533" actId="20577"/>
          <ac:spMkLst>
            <pc:docMk/>
            <pc:sldMk cId="213042833" sldId="265"/>
            <ac:spMk id="7" creationId="{8604E7FB-32EF-24F0-3D7F-19888FB29F91}"/>
          </ac:spMkLst>
        </pc:spChg>
        <pc:spChg chg="add mod">
          <ac:chgData name="Usuari convidat" userId="" providerId="Windows Live" clId="Web-{651B80B4-9582-4C07-95A6-B9F46DE12AA8}" dt="2022-12-09T19:50:08.630" v="492" actId="1076"/>
          <ac:spMkLst>
            <pc:docMk/>
            <pc:sldMk cId="213042833" sldId="265"/>
            <ac:spMk id="11" creationId="{6F4B5582-8316-4A84-BDB5-4FAB829851B9}"/>
          </ac:spMkLst>
        </pc:spChg>
        <pc:spChg chg="add mod">
          <ac:chgData name="Usuari convidat" userId="" providerId="Windows Live" clId="Web-{651B80B4-9582-4C07-95A6-B9F46DE12AA8}" dt="2022-12-09T19:54:41.531" v="538" actId="20577"/>
          <ac:spMkLst>
            <pc:docMk/>
            <pc:sldMk cId="213042833" sldId="265"/>
            <ac:spMk id="13" creationId="{801A7718-C7B1-67BD-E61D-7A8827188976}"/>
          </ac:spMkLst>
        </pc:spChg>
        <pc:spChg chg="add mod">
          <ac:chgData name="Usuari convidat" userId="" providerId="Windows Live" clId="Web-{651B80B4-9582-4C07-95A6-B9F46DE12AA8}" dt="2022-12-09T19:54:47.344" v="543" actId="20577"/>
          <ac:spMkLst>
            <pc:docMk/>
            <pc:sldMk cId="213042833" sldId="265"/>
            <ac:spMk id="15" creationId="{EA4F99FE-27C9-C293-B920-0B189DB8C51E}"/>
          </ac:spMkLst>
        </pc:spChg>
        <pc:picChg chg="add del mod">
          <ac:chgData name="Usuari convidat" userId="" providerId="Windows Live" clId="Web-{651B80B4-9582-4C07-95A6-B9F46DE12AA8}" dt="2022-12-09T19:29:00.456" v="282"/>
          <ac:picMkLst>
            <pc:docMk/>
            <pc:sldMk cId="213042833" sldId="265"/>
            <ac:picMk id="8" creationId="{AF3FF4C3-6FC1-33FF-C838-8A6108D1EDE9}"/>
          </ac:picMkLst>
        </pc:picChg>
        <pc:picChg chg="add del mod">
          <ac:chgData name="Usuari convidat" userId="" providerId="Windows Live" clId="Web-{651B80B4-9582-4C07-95A6-B9F46DE12AA8}" dt="2022-12-09T19:30:21.287" v="290"/>
          <ac:picMkLst>
            <pc:docMk/>
            <pc:sldMk cId="213042833" sldId="265"/>
            <ac:picMk id="9" creationId="{5ABB368C-E2F0-CD66-574E-E76FD68895F1}"/>
          </ac:picMkLst>
        </pc:picChg>
      </pc:sldChg>
      <pc:sldChg chg="addSp delSp modSp new addAnim">
        <pc:chgData name="Usuari convidat" userId="" providerId="Windows Live" clId="Web-{651B80B4-9582-4C07-95A6-B9F46DE12AA8}" dt="2022-12-09T20:03:15.738" v="610" actId="20577"/>
        <pc:sldMkLst>
          <pc:docMk/>
          <pc:sldMk cId="1216547378" sldId="266"/>
        </pc:sldMkLst>
        <pc:spChg chg="mod">
          <ac:chgData name="Usuari convidat" userId="" providerId="Windows Live" clId="Web-{651B80B4-9582-4C07-95A6-B9F46DE12AA8}" dt="2022-12-09T19:56:21.285" v="576"/>
          <ac:spMkLst>
            <pc:docMk/>
            <pc:sldMk cId="1216547378" sldId="266"/>
            <ac:spMk id="2" creationId="{6BFD93AD-7FF8-B173-96B9-6D632C27CDDD}"/>
          </ac:spMkLst>
        </pc:spChg>
        <pc:spChg chg="del">
          <ac:chgData name="Usuari convidat" userId="" providerId="Windows Live" clId="Web-{651B80B4-9582-4C07-95A6-B9F46DE12AA8}" dt="2022-12-09T19:58:22.727" v="577"/>
          <ac:spMkLst>
            <pc:docMk/>
            <pc:sldMk cId="1216547378" sldId="266"/>
            <ac:spMk id="3" creationId="{AC260D13-B78A-5A01-00DA-84B71BA5A505}"/>
          </ac:spMkLst>
        </pc:spChg>
        <pc:spChg chg="add del mod">
          <ac:chgData name="Usuari convidat" userId="" providerId="Windows Live" clId="Web-{651B80B4-9582-4C07-95A6-B9F46DE12AA8}" dt="2022-12-09T20:00:12.778" v="581"/>
          <ac:spMkLst>
            <pc:docMk/>
            <pc:sldMk cId="1216547378" sldId="266"/>
            <ac:spMk id="7" creationId="{6C105546-1703-A7CC-D8FD-C27D3158A605}"/>
          </ac:spMkLst>
        </pc:spChg>
        <pc:spChg chg="add mod">
          <ac:chgData name="Usuari convidat" userId="" providerId="Windows Live" clId="Web-{651B80B4-9582-4C07-95A6-B9F46DE12AA8}" dt="2022-12-09T20:00:34.185" v="603" actId="20577"/>
          <ac:spMkLst>
            <pc:docMk/>
            <pc:sldMk cId="1216547378" sldId="266"/>
            <ac:spMk id="9" creationId="{5E47C35B-A891-BCAB-7FE4-6EF66830B8DD}"/>
          </ac:spMkLst>
        </pc:spChg>
        <pc:spChg chg="add mod">
          <ac:chgData name="Usuari convidat" userId="" providerId="Windows Live" clId="Web-{651B80B4-9582-4C07-95A6-B9F46DE12AA8}" dt="2022-12-09T20:03:15.738" v="610" actId="20577"/>
          <ac:spMkLst>
            <pc:docMk/>
            <pc:sldMk cId="1216547378" sldId="266"/>
            <ac:spMk id="11" creationId="{22E3F1E3-3CBE-B055-A4D2-274F2723F6A3}"/>
          </ac:spMkLst>
        </pc:spChg>
        <pc:picChg chg="add del mod ord">
          <ac:chgData name="Usuari convidat" userId="" providerId="Windows Live" clId="Web-{651B80B4-9582-4C07-95A6-B9F46DE12AA8}" dt="2022-12-09T20:00:06.246" v="580"/>
          <ac:picMkLst>
            <pc:docMk/>
            <pc:sldMk cId="1216547378" sldId="266"/>
            <ac:picMk id="5" creationId="{A7160B18-89DB-E6D3-31CB-230F1D7B577C}"/>
          </ac:picMkLst>
        </pc:picChg>
      </pc:sldChg>
      <pc:sldChg chg="modSp new">
        <pc:chgData name="Usuari convidat" userId="" providerId="Windows Live" clId="Web-{651B80B4-9582-4C07-95A6-B9F46DE12AA8}" dt="2022-12-09T20:03:34.317" v="613" actId="20577"/>
        <pc:sldMkLst>
          <pc:docMk/>
          <pc:sldMk cId="4080921270" sldId="267"/>
        </pc:sldMkLst>
        <pc:spChg chg="mod">
          <ac:chgData name="Usuari convidat" userId="" providerId="Windows Live" clId="Web-{651B80B4-9582-4C07-95A6-B9F46DE12AA8}" dt="2022-12-09T20:03:34.317" v="613" actId="20577"/>
          <ac:spMkLst>
            <pc:docMk/>
            <pc:sldMk cId="4080921270" sldId="267"/>
            <ac:spMk id="2" creationId="{5F3BDDC2-7CE8-26C4-D052-B0A4086E04C3}"/>
          </ac:spMkLst>
        </pc:spChg>
      </pc:sldChg>
    </pc:docChg>
  </pc:docChgLst>
  <pc:docChgLst>
    <pc:chgData name="Alejandro Quintero" userId="7dded0077657301d" providerId="Windows Live" clId="Web-{3F5DF77D-E149-4FD6-B819-6CC306955C8E}"/>
    <pc:docChg chg="modSld">
      <pc:chgData name="Alejandro Quintero" userId="7dded0077657301d" providerId="Windows Live" clId="Web-{3F5DF77D-E149-4FD6-B819-6CC306955C8E}" dt="2022-12-09T18:49:51.947" v="4" actId="20577"/>
      <pc:docMkLst>
        <pc:docMk/>
      </pc:docMkLst>
      <pc:sldChg chg="modSp">
        <pc:chgData name="Alejandro Quintero" userId="7dded0077657301d" providerId="Windows Live" clId="Web-{3F5DF77D-E149-4FD6-B819-6CC306955C8E}" dt="2022-12-09T18:49:51.947" v="4" actId="20577"/>
        <pc:sldMkLst>
          <pc:docMk/>
          <pc:sldMk cId="3158969733" sldId="259"/>
        </pc:sldMkLst>
        <pc:spChg chg="mod">
          <ac:chgData name="Alejandro Quintero" userId="7dded0077657301d" providerId="Windows Live" clId="Web-{3F5DF77D-E149-4FD6-B819-6CC306955C8E}" dt="2022-12-09T18:49:51.947" v="4" actId="20577"/>
          <ac:spMkLst>
            <pc:docMk/>
            <pc:sldMk cId="3158969733" sldId="259"/>
            <ac:spMk id="3" creationId="{506200E9-FE6F-AA1B-04B9-57C58608E065}"/>
          </ac:spMkLst>
        </pc:spChg>
      </pc:sldChg>
    </pc:docChg>
  </pc:docChgLst>
  <pc:docChgLst>
    <pc:chgData name="Usuario invitado" providerId="Windows Live" clId="Web-{59AE71D3-D456-44C4-BFFA-0C01EDE63A54}"/>
    <pc:docChg chg="addSld modSld">
      <pc:chgData name="Usuario invitado" userId="" providerId="Windows Live" clId="Web-{59AE71D3-D456-44C4-BFFA-0C01EDE63A54}" dt="2022-12-09T21:38:54.645" v="635" actId="20577"/>
      <pc:docMkLst>
        <pc:docMk/>
      </pc:docMkLst>
      <pc:sldChg chg="modSp">
        <pc:chgData name="Usuario invitado" userId="" providerId="Windows Live" clId="Web-{59AE71D3-D456-44C4-BFFA-0C01EDE63A54}" dt="2022-12-09T21:15:51.915" v="467"/>
        <pc:sldMkLst>
          <pc:docMk/>
          <pc:sldMk cId="4245905976" sldId="260"/>
        </pc:sldMkLst>
        <pc:spChg chg="mod">
          <ac:chgData name="Usuario invitado" userId="" providerId="Windows Live" clId="Web-{59AE71D3-D456-44C4-BFFA-0C01EDE63A54}" dt="2022-12-09T21:15:51.915" v="467"/>
          <ac:spMkLst>
            <pc:docMk/>
            <pc:sldMk cId="4245905976" sldId="260"/>
            <ac:spMk id="2" creationId="{A6F65608-060B-BCEB-A4AD-18813B6A3368}"/>
          </ac:spMkLst>
        </pc:spChg>
        <pc:spChg chg="mod">
          <ac:chgData name="Usuario invitado" userId="" providerId="Windows Live" clId="Web-{59AE71D3-D456-44C4-BFFA-0C01EDE63A54}" dt="2022-12-09T21:11:07.082" v="424" actId="20577"/>
          <ac:spMkLst>
            <pc:docMk/>
            <pc:sldMk cId="4245905976" sldId="260"/>
            <ac:spMk id="3" creationId="{506200E9-FE6F-AA1B-04B9-57C58608E065}"/>
          </ac:spMkLst>
        </pc:spChg>
      </pc:sldChg>
      <pc:sldChg chg="modSp">
        <pc:chgData name="Usuario invitado" userId="" providerId="Windows Live" clId="Web-{59AE71D3-D456-44C4-BFFA-0C01EDE63A54}" dt="2022-12-09T21:38:54.645" v="635" actId="20577"/>
        <pc:sldMkLst>
          <pc:docMk/>
          <pc:sldMk cId="3324234325" sldId="261"/>
        </pc:sldMkLst>
        <pc:spChg chg="mod">
          <ac:chgData name="Usuario invitado" userId="" providerId="Windows Live" clId="Web-{59AE71D3-D456-44C4-BFFA-0C01EDE63A54}" dt="2022-12-09T21:20:42.749" v="504"/>
          <ac:spMkLst>
            <pc:docMk/>
            <pc:sldMk cId="3324234325" sldId="261"/>
            <ac:spMk id="2" creationId="{A6F65608-060B-BCEB-A4AD-18813B6A3368}"/>
          </ac:spMkLst>
        </pc:spChg>
        <pc:spChg chg="mod">
          <ac:chgData name="Usuario invitado" userId="" providerId="Windows Live" clId="Web-{59AE71D3-D456-44C4-BFFA-0C01EDE63A54}" dt="2022-12-09T21:38:54.645" v="635" actId="20577"/>
          <ac:spMkLst>
            <pc:docMk/>
            <pc:sldMk cId="3324234325" sldId="261"/>
            <ac:spMk id="3" creationId="{506200E9-FE6F-AA1B-04B9-57C58608E065}"/>
          </ac:spMkLst>
        </pc:spChg>
      </pc:sldChg>
      <pc:sldChg chg="delSp modSp">
        <pc:chgData name="Usuario invitado" userId="" providerId="Windows Live" clId="Web-{59AE71D3-D456-44C4-BFFA-0C01EDE63A54}" dt="2022-12-09T21:16:52.729" v="493"/>
        <pc:sldMkLst>
          <pc:docMk/>
          <pc:sldMk cId="1116211801" sldId="264"/>
        </pc:sldMkLst>
        <pc:spChg chg="mod">
          <ac:chgData name="Usuario invitado" userId="" providerId="Windows Live" clId="Web-{59AE71D3-D456-44C4-BFFA-0C01EDE63A54}" dt="2022-12-09T21:16:52.729" v="493"/>
          <ac:spMkLst>
            <pc:docMk/>
            <pc:sldMk cId="1116211801" sldId="264"/>
            <ac:spMk id="2" creationId="{F3403320-DA3E-AE7C-05A7-F2A95DF29937}"/>
          </ac:spMkLst>
        </pc:spChg>
        <pc:spChg chg="del">
          <ac:chgData name="Usuario invitado" userId="" providerId="Windows Live" clId="Web-{59AE71D3-D456-44C4-BFFA-0C01EDE63A54}" dt="2022-12-09T21:16:34.275" v="487"/>
          <ac:spMkLst>
            <pc:docMk/>
            <pc:sldMk cId="1116211801" sldId="264"/>
            <ac:spMk id="3" creationId="{15BE5A94-221B-445F-E68A-A8EDC19CDA5D}"/>
          </ac:spMkLst>
        </pc:spChg>
      </pc:sldChg>
      <pc:sldChg chg="modSp">
        <pc:chgData name="Usuario invitado" userId="" providerId="Windows Live" clId="Web-{59AE71D3-D456-44C4-BFFA-0C01EDE63A54}" dt="2022-12-09T21:06:44.374" v="156" actId="1076"/>
        <pc:sldMkLst>
          <pc:docMk/>
          <pc:sldMk cId="213042833" sldId="265"/>
        </pc:sldMkLst>
        <pc:spChg chg="mod">
          <ac:chgData name="Usuario invitado" userId="" providerId="Windows Live" clId="Web-{59AE71D3-D456-44C4-BFFA-0C01EDE63A54}" dt="2022-12-09T20:49:21.291" v="0"/>
          <ac:spMkLst>
            <pc:docMk/>
            <pc:sldMk cId="213042833" sldId="265"/>
            <ac:spMk id="7" creationId="{8604E7FB-32EF-24F0-3D7F-19888FB29F91}"/>
          </ac:spMkLst>
        </pc:spChg>
        <pc:picChg chg="mod">
          <ac:chgData name="Usuario invitado" userId="" providerId="Windows Live" clId="Web-{59AE71D3-D456-44C4-BFFA-0C01EDE63A54}" dt="2022-12-09T21:06:44.374" v="156" actId="1076"/>
          <ac:picMkLst>
            <pc:docMk/>
            <pc:sldMk cId="213042833" sldId="265"/>
            <ac:picMk id="6" creationId="{C0D160EF-758B-A9E7-F38F-496D41790615}"/>
          </ac:picMkLst>
        </pc:picChg>
      </pc:sldChg>
      <pc:sldChg chg="modSp">
        <pc:chgData name="Usuario invitado" userId="" providerId="Windows Live" clId="Web-{59AE71D3-D456-44C4-BFFA-0C01EDE63A54}" dt="2022-12-09T20:55:25.204" v="68" actId="1076"/>
        <pc:sldMkLst>
          <pc:docMk/>
          <pc:sldMk cId="1216547378" sldId="266"/>
        </pc:sldMkLst>
        <pc:picChg chg="mod">
          <ac:chgData name="Usuario invitado" userId="" providerId="Windows Live" clId="Web-{59AE71D3-D456-44C4-BFFA-0C01EDE63A54}" dt="2022-12-09T20:55:25.204" v="68" actId="1076"/>
          <ac:picMkLst>
            <pc:docMk/>
            <pc:sldMk cId="1216547378" sldId="266"/>
            <ac:picMk id="3" creationId="{42B1F4DE-544F-0F4B-1010-D14C265AB641}"/>
          </ac:picMkLst>
        </pc:picChg>
      </pc:sldChg>
      <pc:sldChg chg="addSp delSp modSp addAnim delAnim">
        <pc:chgData name="Usuario invitado" userId="" providerId="Windows Live" clId="Web-{59AE71D3-D456-44C4-BFFA-0C01EDE63A54}" dt="2022-12-09T21:13:10.334" v="440" actId="1076"/>
        <pc:sldMkLst>
          <pc:docMk/>
          <pc:sldMk cId="4080921270" sldId="267"/>
        </pc:sldMkLst>
        <pc:spChg chg="mod">
          <ac:chgData name="Usuario invitado" userId="" providerId="Windows Live" clId="Web-{59AE71D3-D456-44C4-BFFA-0C01EDE63A54}" dt="2022-12-09T20:59:22.412" v="71"/>
          <ac:spMkLst>
            <pc:docMk/>
            <pc:sldMk cId="4080921270" sldId="267"/>
            <ac:spMk id="2" creationId="{5F3BDDC2-7CE8-26C4-D052-B0A4086E04C3}"/>
          </ac:spMkLst>
        </pc:spChg>
        <pc:spChg chg="del">
          <ac:chgData name="Usuario invitado" userId="" providerId="Windows Live" clId="Web-{59AE71D3-D456-44C4-BFFA-0C01EDE63A54}" dt="2022-12-09T21:01:06.305" v="72"/>
          <ac:spMkLst>
            <pc:docMk/>
            <pc:sldMk cId="4080921270" sldId="267"/>
            <ac:spMk id="3" creationId="{1DF0B81A-E2EA-CD3E-4489-6632C1E11364}"/>
          </ac:spMkLst>
        </pc:spChg>
        <pc:spChg chg="add del">
          <ac:chgData name="Usuario invitado" userId="" providerId="Windows Live" clId="Web-{59AE71D3-D456-44C4-BFFA-0C01EDE63A54}" dt="2022-12-09T21:01:09.555" v="74"/>
          <ac:spMkLst>
            <pc:docMk/>
            <pc:sldMk cId="4080921270" sldId="267"/>
            <ac:spMk id="6" creationId="{6FB7C134-2220-E721-4743-A73039B56741}"/>
          </ac:spMkLst>
        </pc:spChg>
        <pc:spChg chg="add mod">
          <ac:chgData name="Usuario invitado" userId="" providerId="Windows Live" clId="Web-{59AE71D3-D456-44C4-BFFA-0C01EDE63A54}" dt="2022-12-09T21:06:11.857" v="155" actId="20577"/>
          <ac:spMkLst>
            <pc:docMk/>
            <pc:sldMk cId="4080921270" sldId="267"/>
            <ac:spMk id="14" creationId="{9031D13A-4B1E-99EB-B9AD-65D7707D1234}"/>
          </ac:spMkLst>
        </pc:spChg>
        <pc:picChg chg="mod">
          <ac:chgData name="Usuario invitado" userId="" providerId="Windows Live" clId="Web-{59AE71D3-D456-44C4-BFFA-0C01EDE63A54}" dt="2022-12-09T21:13:10.334" v="440" actId="1076"/>
          <ac:picMkLst>
            <pc:docMk/>
            <pc:sldMk cId="4080921270" sldId="267"/>
            <ac:picMk id="3" creationId="{FE4607C9-3959-755E-F34F-B751CE07E3BC}"/>
          </ac:picMkLst>
        </pc:picChg>
        <pc:picChg chg="add mod">
          <ac:chgData name="Usuario invitado" userId="" providerId="Windows Live" clId="Web-{59AE71D3-D456-44C4-BFFA-0C01EDE63A54}" dt="2022-12-09T21:04:38.527" v="103" actId="1076"/>
          <ac:picMkLst>
            <pc:docMk/>
            <pc:sldMk cId="4080921270" sldId="267"/>
            <ac:picMk id="7" creationId="{3DD361C1-A7CE-FBF1-E6A0-6E47A441BAC1}"/>
          </ac:picMkLst>
        </pc:picChg>
        <pc:cxnChg chg="add mod">
          <ac:chgData name="Usuario invitado" userId="" providerId="Windows Live" clId="Web-{59AE71D3-D456-44C4-BFFA-0C01EDE63A54}" dt="2022-12-09T21:04:38.527" v="104" actId="1076"/>
          <ac:cxnSpMkLst>
            <pc:docMk/>
            <pc:sldMk cId="4080921270" sldId="267"/>
            <ac:cxnSpMk id="8" creationId="{05A9FAA5-9D2F-C484-370B-7084D9A27B66}"/>
          </ac:cxnSpMkLst>
        </pc:cxnChg>
        <pc:cxnChg chg="add mod">
          <ac:chgData name="Usuario invitado" userId="" providerId="Windows Live" clId="Web-{59AE71D3-D456-44C4-BFFA-0C01EDE63A54}" dt="2022-12-09T21:04:38.543" v="105" actId="1076"/>
          <ac:cxnSpMkLst>
            <pc:docMk/>
            <pc:sldMk cId="4080921270" sldId="267"/>
            <ac:cxnSpMk id="9" creationId="{C55456D4-5AF6-D3B9-4B29-4A4FE3DE1642}"/>
          </ac:cxnSpMkLst>
        </pc:cxnChg>
        <pc:cxnChg chg="add mod">
          <ac:chgData name="Usuario invitado" userId="" providerId="Windows Live" clId="Web-{59AE71D3-D456-44C4-BFFA-0C01EDE63A54}" dt="2022-12-09T21:04:38.543" v="106" actId="1076"/>
          <ac:cxnSpMkLst>
            <pc:docMk/>
            <pc:sldMk cId="4080921270" sldId="267"/>
            <ac:cxnSpMk id="10" creationId="{3CE1F059-AC48-D10E-9415-649D876EE1F4}"/>
          </ac:cxnSpMkLst>
        </pc:cxnChg>
        <pc:cxnChg chg="add mod">
          <ac:chgData name="Usuario invitado" userId="" providerId="Windows Live" clId="Web-{59AE71D3-D456-44C4-BFFA-0C01EDE63A54}" dt="2022-12-09T21:04:38.543" v="107" actId="1076"/>
          <ac:cxnSpMkLst>
            <pc:docMk/>
            <pc:sldMk cId="4080921270" sldId="267"/>
            <ac:cxnSpMk id="11" creationId="{878667E7-88AC-CC6E-9582-8FA226029B3A}"/>
          </ac:cxnSpMkLst>
        </pc:cxnChg>
        <pc:cxnChg chg="add mod">
          <ac:chgData name="Usuario invitado" userId="" providerId="Windows Live" clId="Web-{59AE71D3-D456-44C4-BFFA-0C01EDE63A54}" dt="2022-12-09T21:04:38.543" v="108" actId="1076"/>
          <ac:cxnSpMkLst>
            <pc:docMk/>
            <pc:sldMk cId="4080921270" sldId="267"/>
            <ac:cxnSpMk id="12" creationId="{A6D13344-A02A-6254-A9E1-F722C7746D32}"/>
          </ac:cxnSpMkLst>
        </pc:cxnChg>
      </pc:sldChg>
      <pc:sldChg chg="addSp delSp modSp new addAnim">
        <pc:chgData name="Usuario invitado" userId="" providerId="Windows Live" clId="Web-{59AE71D3-D456-44C4-BFFA-0C01EDE63A54}" dt="2022-12-09T20:54:42.469" v="67" actId="1076"/>
        <pc:sldMkLst>
          <pc:docMk/>
          <pc:sldMk cId="3759851507" sldId="268"/>
        </pc:sldMkLst>
        <pc:spChg chg="del">
          <ac:chgData name="Usuario invitado" userId="" providerId="Windows Live" clId="Web-{59AE71D3-D456-44C4-BFFA-0C01EDE63A54}" dt="2022-12-09T20:50:41.777" v="2"/>
          <ac:spMkLst>
            <pc:docMk/>
            <pc:sldMk cId="3759851507" sldId="268"/>
            <ac:spMk id="2" creationId="{D8CE3654-A20C-CAEB-589D-F473FFC213AB}"/>
          </ac:spMkLst>
        </pc:spChg>
        <pc:spChg chg="del">
          <ac:chgData name="Usuario invitado" userId="" providerId="Windows Live" clId="Web-{59AE71D3-D456-44C4-BFFA-0C01EDE63A54}" dt="2022-12-09T20:50:43.621" v="3"/>
          <ac:spMkLst>
            <pc:docMk/>
            <pc:sldMk cId="3759851507" sldId="268"/>
            <ac:spMk id="3" creationId="{C0572FA8-A9E8-86C1-78F2-F3B11DC18318}"/>
          </ac:spMkLst>
        </pc:spChg>
        <pc:spChg chg="add mod">
          <ac:chgData name="Usuario invitado" userId="" providerId="Windows Live" clId="Web-{59AE71D3-D456-44C4-BFFA-0C01EDE63A54}" dt="2022-12-09T20:53:08.296" v="39" actId="1076"/>
          <ac:spMkLst>
            <pc:docMk/>
            <pc:sldMk cId="3759851507" sldId="268"/>
            <ac:spMk id="7" creationId="{8654BA2B-22A5-42DF-7BB1-1025234AE966}"/>
          </ac:spMkLst>
        </pc:spChg>
        <pc:spChg chg="add mod">
          <ac:chgData name="Usuario invitado" userId="" providerId="Windows Live" clId="Web-{59AE71D3-D456-44C4-BFFA-0C01EDE63A54}" dt="2022-12-09T20:53:27.890" v="57" actId="20577"/>
          <ac:spMkLst>
            <pc:docMk/>
            <pc:sldMk cId="3759851507" sldId="268"/>
            <ac:spMk id="9" creationId="{98F04051-0625-B5A0-39C7-4B3997770E55}"/>
          </ac:spMkLst>
        </pc:spChg>
        <pc:picChg chg="add mod">
          <ac:chgData name="Usuario invitado" userId="" providerId="Windows Live" clId="Web-{59AE71D3-D456-44C4-BFFA-0C01EDE63A54}" dt="2022-12-09T20:54:42.469" v="67" actId="1076"/>
          <ac:picMkLst>
            <pc:docMk/>
            <pc:sldMk cId="3759851507" sldId="268"/>
            <ac:picMk id="5" creationId="{75C9B12B-E90A-5459-E566-DF52605A2A55}"/>
          </ac:picMkLst>
        </pc:picChg>
        <pc:picChg chg="add mod">
          <ac:chgData name="Usuario invitado" userId="" providerId="Windows Live" clId="Web-{59AE71D3-D456-44C4-BFFA-0C01EDE63A54}" dt="2022-12-09T20:54:37.625" v="66" actId="1076"/>
          <ac:picMkLst>
            <pc:docMk/>
            <pc:sldMk cId="3759851507" sldId="268"/>
            <ac:picMk id="10" creationId="{E0AF5EE7-990D-CE2C-A684-50C9FB559DBE}"/>
          </ac:picMkLst>
        </pc:picChg>
      </pc:sldChg>
      <pc:sldChg chg="addSp delSp modSp new addAnim">
        <pc:chgData name="Usuario invitado" userId="" providerId="Windows Live" clId="Web-{59AE71D3-D456-44C4-BFFA-0C01EDE63A54}" dt="2022-12-09T21:16:28.494" v="486" actId="20577"/>
        <pc:sldMkLst>
          <pc:docMk/>
          <pc:sldMk cId="3693293786" sldId="269"/>
        </pc:sldMkLst>
        <pc:spChg chg="mod">
          <ac:chgData name="Usuario invitado" userId="" providerId="Windows Live" clId="Web-{59AE71D3-D456-44C4-BFFA-0C01EDE63A54}" dt="2022-12-09T21:14:25.101" v="444"/>
          <ac:spMkLst>
            <pc:docMk/>
            <pc:sldMk cId="3693293786" sldId="269"/>
            <ac:spMk id="2" creationId="{EA7B8F7A-BACD-BBF3-1AAF-6EF533D06539}"/>
          </ac:spMkLst>
        </pc:spChg>
        <pc:spChg chg="del">
          <ac:chgData name="Usuario invitado" userId="" providerId="Windows Live" clId="Web-{59AE71D3-D456-44C4-BFFA-0C01EDE63A54}" dt="2022-12-09T21:11:59.926" v="439"/>
          <ac:spMkLst>
            <pc:docMk/>
            <pc:sldMk cId="3693293786" sldId="269"/>
            <ac:spMk id="3" creationId="{CEEF241F-B3E6-9C00-2024-DDAD307F9EA0}"/>
          </ac:spMkLst>
        </pc:spChg>
        <pc:spChg chg="add mod">
          <ac:chgData name="Usuario invitado" userId="" providerId="Windows Live" clId="Web-{59AE71D3-D456-44C4-BFFA-0C01EDE63A54}" dt="2022-12-09T21:16:28.494" v="486" actId="20577"/>
          <ac:spMkLst>
            <pc:docMk/>
            <pc:sldMk cId="3693293786" sldId="269"/>
            <ac:spMk id="7" creationId="{E1864EC1-9CB0-9002-EF7C-CC7AFB755559}"/>
          </ac:spMkLst>
        </pc:spChg>
        <pc:picChg chg="add mod">
          <ac:chgData name="Usuario invitado" userId="" providerId="Windows Live" clId="Web-{59AE71D3-D456-44C4-BFFA-0C01EDE63A54}" dt="2022-12-09T21:14:15.523" v="443" actId="1076"/>
          <ac:picMkLst>
            <pc:docMk/>
            <pc:sldMk cId="3693293786" sldId="269"/>
            <ac:picMk id="5" creationId="{C6DA077E-071A-D3CE-F594-0084328CFBD7}"/>
          </ac:picMkLst>
        </pc:picChg>
      </pc:sldChg>
      <pc:sldChg chg="addSp delSp modSp new addAnim delAnim">
        <pc:chgData name="Usuario invitado" userId="" providerId="Windows Live" clId="Web-{59AE71D3-D456-44C4-BFFA-0C01EDE63A54}" dt="2022-12-09T21:38:24.254" v="629" actId="1076"/>
        <pc:sldMkLst>
          <pc:docMk/>
          <pc:sldMk cId="3595034659" sldId="270"/>
        </pc:sldMkLst>
        <pc:spChg chg="mod">
          <ac:chgData name="Usuario invitado" userId="" providerId="Windows Live" clId="Web-{59AE71D3-D456-44C4-BFFA-0C01EDE63A54}" dt="2022-12-09T21:32:25.372" v="570"/>
          <ac:spMkLst>
            <pc:docMk/>
            <pc:sldMk cId="3595034659" sldId="270"/>
            <ac:spMk id="2" creationId="{F2B578F2-11FD-7E78-BC80-0D4050BD6982}"/>
          </ac:spMkLst>
        </pc:spChg>
        <pc:spChg chg="del">
          <ac:chgData name="Usuario invitado" userId="" providerId="Windows Live" clId="Web-{59AE71D3-D456-44C4-BFFA-0C01EDE63A54}" dt="2022-12-09T21:20:23.655" v="503"/>
          <ac:spMkLst>
            <pc:docMk/>
            <pc:sldMk cId="3595034659" sldId="270"/>
            <ac:spMk id="3" creationId="{DE863C4D-1A72-D62A-44EC-D82A29311700}"/>
          </ac:spMkLst>
        </pc:spChg>
        <pc:spChg chg="add del">
          <ac:chgData name="Usuario invitado" userId="" providerId="Windows Live" clId="Web-{59AE71D3-D456-44C4-BFFA-0C01EDE63A54}" dt="2022-12-09T21:24:20.206" v="506"/>
          <ac:spMkLst>
            <pc:docMk/>
            <pc:sldMk cId="3595034659" sldId="270"/>
            <ac:spMk id="6" creationId="{7DBE9752-9948-43FB-BB57-E458EE9A0430}"/>
          </ac:spMkLst>
        </pc:spChg>
        <pc:spChg chg="add mod">
          <ac:chgData name="Usuario invitado" userId="" providerId="Windows Live" clId="Web-{59AE71D3-D456-44C4-BFFA-0C01EDE63A54}" dt="2022-12-09T21:30:51.604" v="565" actId="1076"/>
          <ac:spMkLst>
            <pc:docMk/>
            <pc:sldMk cId="3595034659" sldId="270"/>
            <ac:spMk id="9" creationId="{83D987F0-5801-B8F0-E855-0B283A5349A6}"/>
          </ac:spMkLst>
        </pc:spChg>
        <pc:spChg chg="add mod">
          <ac:chgData name="Usuario invitado" userId="" providerId="Windows Live" clId="Web-{59AE71D3-D456-44C4-BFFA-0C01EDE63A54}" dt="2022-12-09T21:35:12.312" v="593" actId="1076"/>
          <ac:spMkLst>
            <pc:docMk/>
            <pc:sldMk cId="3595034659" sldId="270"/>
            <ac:spMk id="11" creationId="{FA50ABFB-1923-F378-28AE-B514EAA8B9F9}"/>
          </ac:spMkLst>
        </pc:spChg>
        <pc:spChg chg="add mod">
          <ac:chgData name="Usuario invitado" userId="" providerId="Windows Live" clId="Web-{59AE71D3-D456-44C4-BFFA-0C01EDE63A54}" dt="2022-12-09T21:35:16.594" v="594" actId="1076"/>
          <ac:spMkLst>
            <pc:docMk/>
            <pc:sldMk cId="3595034659" sldId="270"/>
            <ac:spMk id="14" creationId="{28922BA0-A943-40E2-D6D3-0A4E4E069C3B}"/>
          </ac:spMkLst>
        </pc:spChg>
        <pc:spChg chg="add mod">
          <ac:chgData name="Usuario invitado" userId="" providerId="Windows Live" clId="Web-{59AE71D3-D456-44C4-BFFA-0C01EDE63A54}" dt="2022-12-09T21:37:37.596" v="619" actId="1076"/>
          <ac:spMkLst>
            <pc:docMk/>
            <pc:sldMk cId="3595034659" sldId="270"/>
            <ac:spMk id="17" creationId="{5BEAF789-8F0C-4BEE-5B71-DCAD5F02F12E}"/>
          </ac:spMkLst>
        </pc:spChg>
        <pc:spChg chg="add mod">
          <ac:chgData name="Usuario invitado" userId="" providerId="Windows Live" clId="Web-{59AE71D3-D456-44C4-BFFA-0C01EDE63A54}" dt="2022-12-09T21:37:57.206" v="623" actId="1076"/>
          <ac:spMkLst>
            <pc:docMk/>
            <pc:sldMk cId="3595034659" sldId="270"/>
            <ac:spMk id="19" creationId="{EFB47923-DAE1-84A5-2AD8-9561A2E61305}"/>
          </ac:spMkLst>
        </pc:spChg>
        <pc:spChg chg="add mod">
          <ac:chgData name="Usuario invitado" userId="" providerId="Windows Live" clId="Web-{59AE71D3-D456-44C4-BFFA-0C01EDE63A54}" dt="2022-12-09T21:38:24.254" v="629" actId="1076"/>
          <ac:spMkLst>
            <pc:docMk/>
            <pc:sldMk cId="3595034659" sldId="270"/>
            <ac:spMk id="21" creationId="{80C3FF73-BE0C-4130-AA15-4B527E83A22F}"/>
          </ac:spMkLst>
        </pc:spChg>
        <pc:picChg chg="add mod modCrop">
          <ac:chgData name="Usuario invitado" userId="" providerId="Windows Live" clId="Web-{59AE71D3-D456-44C4-BFFA-0C01EDE63A54}" dt="2022-12-09T21:37:34.471" v="618" actId="14100"/>
          <ac:picMkLst>
            <pc:docMk/>
            <pc:sldMk cId="3595034659" sldId="270"/>
            <ac:picMk id="7" creationId="{9954E29F-DAFB-BDC0-FA19-7C61E5CA8EC3}"/>
          </ac:picMkLst>
        </pc:picChg>
        <pc:picChg chg="add mod modCrop">
          <ac:chgData name="Usuario invitado" userId="" providerId="Windows Live" clId="Web-{59AE71D3-D456-44C4-BFFA-0C01EDE63A54}" dt="2022-12-09T21:37:51.237" v="622" actId="1076"/>
          <ac:picMkLst>
            <pc:docMk/>
            <pc:sldMk cId="3595034659" sldId="270"/>
            <ac:picMk id="12" creationId="{D0D2F677-EA36-96E7-5B9A-36517C6BDFBF}"/>
          </ac:picMkLst>
        </pc:picChg>
        <pc:picChg chg="add mod modCrop">
          <ac:chgData name="Usuario invitado" userId="" providerId="Windows Live" clId="Web-{59AE71D3-D456-44C4-BFFA-0C01EDE63A54}" dt="2022-12-09T21:38:13.738" v="627" actId="14100"/>
          <ac:picMkLst>
            <pc:docMk/>
            <pc:sldMk cId="3595034659" sldId="270"/>
            <ac:picMk id="15" creationId="{53A9ACA2-E0BE-3DF1-1A1B-0055C779FD53}"/>
          </ac:picMkLst>
        </pc:picChg>
      </pc:sldChg>
    </pc:docChg>
  </pc:docChgLst>
  <pc:docChgLst>
    <pc:chgData name="Alejandro Quintero" userId="7dded0077657301d" providerId="Windows Live" clId="Web-{A4713AFC-F9E2-4631-8F42-7C52DDE3DBE3}"/>
    <pc:docChg chg="mod addSld delSld modSld sldOrd modMainMaster">
      <pc:chgData name="Alejandro Quintero" userId="7dded0077657301d" providerId="Windows Live" clId="Web-{A4713AFC-F9E2-4631-8F42-7C52DDE3DBE3}" dt="2022-12-09T21:58:26.700" v="1329" actId="1076"/>
      <pc:docMkLst>
        <pc:docMk/>
      </pc:docMkLst>
      <pc:sldChg chg="addSp delSp modSp addAnim modAnim">
        <pc:chgData name="Alejandro Quintero" userId="7dded0077657301d" providerId="Windows Live" clId="Web-{A4713AFC-F9E2-4631-8F42-7C52DDE3DBE3}" dt="2022-12-09T19:27:37.083" v="270"/>
        <pc:sldMkLst>
          <pc:docMk/>
          <pc:sldMk cId="2406273178" sldId="256"/>
        </pc:sldMkLst>
        <pc:picChg chg="add del mod">
          <ac:chgData name="Alejandro Quintero" userId="7dded0077657301d" providerId="Windows Live" clId="Web-{A4713AFC-F9E2-4631-8F42-7C52DDE3DBE3}" dt="2022-12-09T18:40:04.658" v="123"/>
          <ac:picMkLst>
            <pc:docMk/>
            <pc:sldMk cId="2406273178" sldId="256"/>
            <ac:picMk id="4" creationId="{E99E6EFC-3809-DB7E-CE6C-FD212A8F9BC3}"/>
          </ac:picMkLst>
        </pc:picChg>
      </pc:sldChg>
      <pc:sldChg chg="modSp new del">
        <pc:chgData name="Alejandro Quintero" userId="7dded0077657301d" providerId="Windows Live" clId="Web-{A4713AFC-F9E2-4631-8F42-7C52DDE3DBE3}" dt="2022-12-09T18:25:18.786" v="40"/>
        <pc:sldMkLst>
          <pc:docMk/>
          <pc:sldMk cId="458327501" sldId="257"/>
        </pc:sldMkLst>
        <pc:spChg chg="mod">
          <ac:chgData name="Alejandro Quintero" userId="7dded0077657301d" providerId="Windows Live" clId="Web-{A4713AFC-F9E2-4631-8F42-7C52DDE3DBE3}" dt="2022-12-09T18:23:43.970" v="20" actId="20577"/>
          <ac:spMkLst>
            <pc:docMk/>
            <pc:sldMk cId="458327501" sldId="257"/>
            <ac:spMk id="2" creationId="{1BB0D20B-2C92-71BC-2FBF-444B3C96841A}"/>
          </ac:spMkLst>
        </pc:spChg>
      </pc:sldChg>
      <pc:sldChg chg="addSp delSp modSp new addAnim delAnim modAnim">
        <pc:chgData name="Alejandro Quintero" userId="7dded0077657301d" providerId="Windows Live" clId="Web-{A4713AFC-F9E2-4631-8F42-7C52DDE3DBE3}" dt="2022-12-09T20:01:12.354" v="393"/>
        <pc:sldMkLst>
          <pc:docMk/>
          <pc:sldMk cId="3057628074" sldId="258"/>
        </pc:sldMkLst>
        <pc:spChg chg="del mod">
          <ac:chgData name="Alejandro Quintero" userId="7dded0077657301d" providerId="Windows Live" clId="Web-{A4713AFC-F9E2-4631-8F42-7C52DDE3DBE3}" dt="2022-12-09T19:24:59.546" v="242"/>
          <ac:spMkLst>
            <pc:docMk/>
            <pc:sldMk cId="3057628074" sldId="258"/>
            <ac:spMk id="2" creationId="{A6F65608-060B-BCEB-A4AD-18813B6A3368}"/>
          </ac:spMkLst>
        </pc:spChg>
        <pc:spChg chg="mod">
          <ac:chgData name="Alejandro Quintero" userId="7dded0077657301d" providerId="Windows Live" clId="Web-{A4713AFC-F9E2-4631-8F42-7C52DDE3DBE3}" dt="2022-12-09T18:31:38.486" v="117" actId="20577"/>
          <ac:spMkLst>
            <pc:docMk/>
            <pc:sldMk cId="3057628074" sldId="258"/>
            <ac:spMk id="3" creationId="{506200E9-FE6F-AA1B-04B9-57C58608E065}"/>
          </ac:spMkLst>
        </pc:spChg>
        <pc:spChg chg="del mod">
          <ac:chgData name="Alejandro Quintero" userId="7dded0077657301d" providerId="Windows Live" clId="Web-{A4713AFC-F9E2-4631-8F42-7C52DDE3DBE3}" dt="2022-12-09T19:19:25.254" v="192"/>
          <ac:spMkLst>
            <pc:docMk/>
            <pc:sldMk cId="3057628074" sldId="258"/>
            <ac:spMk id="4" creationId="{F5A5389E-9CD9-1C9B-1CFA-05A9FADF1CB6}"/>
          </ac:spMkLst>
        </pc:spChg>
        <pc:spChg chg="del mod">
          <ac:chgData name="Alejandro Quintero" userId="7dded0077657301d" providerId="Windows Live" clId="Web-{A4713AFC-F9E2-4631-8F42-7C52DDE3DBE3}" dt="2022-12-09T19:18:56.518" v="185"/>
          <ac:spMkLst>
            <pc:docMk/>
            <pc:sldMk cId="3057628074" sldId="258"/>
            <ac:spMk id="5" creationId="{16C490FA-5661-BA07-886D-B710167F99C4}"/>
          </ac:spMkLst>
        </pc:spChg>
        <pc:spChg chg="del mod">
          <ac:chgData name="Alejandro Quintero" userId="7dded0077657301d" providerId="Windows Live" clId="Web-{A4713AFC-F9E2-4631-8F42-7C52DDE3DBE3}" dt="2022-12-09T19:18:47.362" v="182"/>
          <ac:spMkLst>
            <pc:docMk/>
            <pc:sldMk cId="3057628074" sldId="258"/>
            <ac:spMk id="6" creationId="{E9DC3C8B-3F26-5CE9-4EA1-4372A6685012}"/>
          </ac:spMkLst>
        </pc:spChg>
        <pc:spChg chg="del mod">
          <ac:chgData name="Alejandro Quintero" userId="7dded0077657301d" providerId="Windows Live" clId="Web-{A4713AFC-F9E2-4631-8F42-7C52DDE3DBE3}" dt="2022-12-09T19:19:26.519" v="193"/>
          <ac:spMkLst>
            <pc:docMk/>
            <pc:sldMk cId="3057628074" sldId="258"/>
            <ac:spMk id="7" creationId="{AF1E6CAF-01FA-22C5-01CD-25573C7EA195}"/>
          </ac:spMkLst>
        </pc:spChg>
        <pc:spChg chg="add mod">
          <ac:chgData name="Alejandro Quintero" userId="7dded0077657301d" providerId="Windows Live" clId="Web-{A4713AFC-F9E2-4631-8F42-7C52DDE3DBE3}" dt="2022-12-09T19:20:54.710" v="213" actId="1076"/>
          <ac:spMkLst>
            <pc:docMk/>
            <pc:sldMk cId="3057628074" sldId="258"/>
            <ac:spMk id="8" creationId="{984AB4E0-1F5E-AEB4-0806-6D60383CB201}"/>
          </ac:spMkLst>
        </pc:spChg>
        <pc:spChg chg="add del mod">
          <ac:chgData name="Alejandro Quintero" userId="7dded0077657301d" providerId="Windows Live" clId="Web-{A4713AFC-F9E2-4631-8F42-7C52DDE3DBE3}" dt="2022-12-09T19:22:16.494" v="216" actId="20577"/>
          <ac:spMkLst>
            <pc:docMk/>
            <pc:sldMk cId="3057628074" sldId="258"/>
            <ac:spMk id="9" creationId="{F6993F74-1277-3145-D136-3D92853C2092}"/>
          </ac:spMkLst>
        </pc:spChg>
        <pc:spChg chg="add mod">
          <ac:chgData name="Alejandro Quintero" userId="7dded0077657301d" providerId="Windows Live" clId="Web-{A4713AFC-F9E2-4631-8F42-7C52DDE3DBE3}" dt="2022-12-09T19:22:20.025" v="217" actId="20577"/>
          <ac:spMkLst>
            <pc:docMk/>
            <pc:sldMk cId="3057628074" sldId="258"/>
            <ac:spMk id="10" creationId="{1E3205F7-CFE4-B372-1774-4EF48AEBEEC3}"/>
          </ac:spMkLst>
        </pc:spChg>
        <pc:spChg chg="add mod">
          <ac:chgData name="Alejandro Quintero" userId="7dded0077657301d" providerId="Windows Live" clId="Web-{A4713AFC-F9E2-4631-8F42-7C52DDE3DBE3}" dt="2022-12-09T19:36:01.678" v="290" actId="20577"/>
          <ac:spMkLst>
            <pc:docMk/>
            <pc:sldMk cId="3057628074" sldId="258"/>
            <ac:spMk id="12" creationId="{74A3930B-6216-F2D0-4925-1767A03DCE00}"/>
          </ac:spMkLst>
        </pc:spChg>
        <pc:spChg chg="add del mod">
          <ac:chgData name="Alejandro Quintero" userId="7dded0077657301d" providerId="Windows Live" clId="Web-{A4713AFC-F9E2-4631-8F42-7C52DDE3DBE3}" dt="2022-12-09T19:25:05.921" v="244"/>
          <ac:spMkLst>
            <pc:docMk/>
            <pc:sldMk cId="3057628074" sldId="258"/>
            <ac:spMk id="14" creationId="{7A57E7B6-4AB7-A6AA-1EE8-1586D0F99114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3057628074" sldId="258"/>
            <ac:spMk id="15" creationId="{3A0AEEF1-A617-5DC5-3134-1F292D502EDF}"/>
          </ac:spMkLst>
        </pc:spChg>
        <pc:picChg chg="add del mod">
          <ac:chgData name="Alejandro Quintero" userId="7dded0077657301d" providerId="Windows Live" clId="Web-{A4713AFC-F9E2-4631-8F42-7C52DDE3DBE3}" dt="2022-12-09T19:54:05.792" v="375"/>
          <ac:picMkLst>
            <pc:docMk/>
            <pc:sldMk cId="3057628074" sldId="258"/>
            <ac:picMk id="16" creationId="{86748445-6710-4917-F214-3648DFDEA632}"/>
          </ac:picMkLst>
        </pc:picChg>
        <pc:picChg chg="add mod">
          <ac:chgData name="Alejandro Quintero" userId="7dded0077657301d" providerId="Windows Live" clId="Web-{A4713AFC-F9E2-4631-8F42-7C52DDE3DBE3}" dt="2022-12-09T19:59:24.553" v="379" actId="1076"/>
          <ac:picMkLst>
            <pc:docMk/>
            <pc:sldMk cId="3057628074" sldId="258"/>
            <ac:picMk id="17" creationId="{8C5212D3-7282-0DFD-8582-8E72050F8909}"/>
          </ac:picMkLst>
        </pc:picChg>
        <pc:picChg chg="add mod">
          <ac:chgData name="Alejandro Quintero" userId="7dded0077657301d" providerId="Windows Live" clId="Web-{A4713AFC-F9E2-4631-8F42-7C52DDE3DBE3}" dt="2022-12-09T20:00:15.524" v="383" actId="1076"/>
          <ac:picMkLst>
            <pc:docMk/>
            <pc:sldMk cId="3057628074" sldId="258"/>
            <ac:picMk id="18" creationId="{18E11D44-6143-DEFE-D375-908B7AC2E5A0}"/>
          </ac:picMkLst>
        </pc:picChg>
      </pc:sldChg>
      <pc:sldChg chg="addSp delSp modSp add replId">
        <pc:chgData name="Alejandro Quintero" userId="7dded0077657301d" providerId="Windows Live" clId="Web-{A4713AFC-F9E2-4631-8F42-7C52DDE3DBE3}" dt="2022-12-09T21:14:09.892" v="650" actId="1076"/>
        <pc:sldMkLst>
          <pc:docMk/>
          <pc:sldMk cId="3158969733" sldId="259"/>
        </pc:sldMkLst>
        <pc:spChg chg="mod">
          <ac:chgData name="Alejandro Quintero" userId="7dded0077657301d" providerId="Windows Live" clId="Web-{A4713AFC-F9E2-4631-8F42-7C52DDE3DBE3}" dt="2022-12-09T19:35:50.552" v="284" actId="20577"/>
          <ac:spMkLst>
            <pc:docMk/>
            <pc:sldMk cId="3158969733" sldId="259"/>
            <ac:spMk id="2" creationId="{A6F65608-060B-BCEB-A4AD-18813B6A3368}"/>
          </ac:spMkLst>
        </pc:spChg>
        <pc:spChg chg="mod">
          <ac:chgData name="Alejandro Quintero" userId="7dded0077657301d" providerId="Windows Live" clId="Web-{A4713AFC-F9E2-4631-8F42-7C52DDE3DBE3}" dt="2022-12-09T19:41:17.798" v="347" actId="20577"/>
          <ac:spMkLst>
            <pc:docMk/>
            <pc:sldMk cId="3158969733" sldId="259"/>
            <ac:spMk id="3" creationId="{506200E9-FE6F-AA1B-04B9-57C58608E065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3158969733" sldId="259"/>
            <ac:spMk id="4" creationId="{D498D4B6-72D4-B360-B9E3-2FF5E7DBE8D8}"/>
          </ac:spMkLst>
        </pc:spChg>
        <pc:spChg chg="mod">
          <ac:chgData name="Alejandro Quintero" userId="7dded0077657301d" providerId="Windows Live" clId="Web-{A4713AFC-F9E2-4631-8F42-7C52DDE3DBE3}" dt="2022-12-09T19:34:28.987" v="277" actId="20577"/>
          <ac:spMkLst>
            <pc:docMk/>
            <pc:sldMk cId="3158969733" sldId="259"/>
            <ac:spMk id="5" creationId="{DD1CB9E8-EF1E-5534-86B1-15EF175D5BF5}"/>
          </ac:spMkLst>
        </pc:spChg>
        <pc:picChg chg="add del mod">
          <ac:chgData name="Alejandro Quintero" userId="7dded0077657301d" providerId="Windows Live" clId="Web-{A4713AFC-F9E2-4631-8F42-7C52DDE3DBE3}" dt="2022-12-09T19:46:23.964" v="354"/>
          <ac:picMkLst>
            <pc:docMk/>
            <pc:sldMk cId="3158969733" sldId="259"/>
            <ac:picMk id="6" creationId="{B40D9DFD-B527-3510-E415-D11CF438D2A1}"/>
          </ac:picMkLst>
        </pc:picChg>
        <pc:picChg chg="add mod">
          <ac:chgData name="Alejandro Quintero" userId="7dded0077657301d" providerId="Windows Live" clId="Web-{A4713AFC-F9E2-4631-8F42-7C52DDE3DBE3}" dt="2022-12-09T21:14:09.892" v="650" actId="1076"/>
          <ac:picMkLst>
            <pc:docMk/>
            <pc:sldMk cId="3158969733" sldId="259"/>
            <ac:picMk id="6" creationId="{E28152AC-037D-8D0E-36D4-6DB955217C01}"/>
          </ac:picMkLst>
        </pc:picChg>
        <pc:picChg chg="add del mod">
          <ac:chgData name="Alejandro Quintero" userId="7dded0077657301d" providerId="Windows Live" clId="Web-{A4713AFC-F9E2-4631-8F42-7C52DDE3DBE3}" dt="2022-12-09T21:13:51.375" v="647"/>
          <ac:picMkLst>
            <pc:docMk/>
            <pc:sldMk cId="3158969733" sldId="259"/>
            <ac:picMk id="7" creationId="{13725F1D-0CF8-9357-5B05-2DF86B6224F9}"/>
          </ac:picMkLst>
        </pc:picChg>
        <pc:picChg chg="add del mod">
          <ac:chgData name="Alejandro Quintero" userId="7dded0077657301d" providerId="Windows Live" clId="Web-{A4713AFC-F9E2-4631-8F42-7C52DDE3DBE3}" dt="2022-12-09T19:46:45.434" v="358"/>
          <ac:picMkLst>
            <pc:docMk/>
            <pc:sldMk cId="3158969733" sldId="259"/>
            <ac:picMk id="7" creationId="{7BE469F6-FC0D-FDB9-16E0-0E53342ACC04}"/>
          </ac:picMkLst>
        </pc:picChg>
        <pc:picChg chg="add del mod">
          <ac:chgData name="Alejandro Quintero" userId="7dded0077657301d" providerId="Windows Live" clId="Web-{A4713AFC-F9E2-4631-8F42-7C52DDE3DBE3}" dt="2022-12-09T19:47:55.499" v="362"/>
          <ac:picMkLst>
            <pc:docMk/>
            <pc:sldMk cId="3158969733" sldId="259"/>
            <ac:picMk id="8" creationId="{D040F5BB-BC26-4656-9F5F-D354A7E73166}"/>
          </ac:picMkLst>
        </pc:picChg>
        <pc:picChg chg="add mod">
          <ac:chgData name="Alejandro Quintero" userId="7dded0077657301d" providerId="Windows Live" clId="Web-{A4713AFC-F9E2-4631-8F42-7C52DDE3DBE3}" dt="2022-12-09T19:48:06.765" v="365" actId="1076"/>
          <ac:picMkLst>
            <pc:docMk/>
            <pc:sldMk cId="3158969733" sldId="259"/>
            <ac:picMk id="9" creationId="{35B90A20-39E0-5B32-CCFD-DA986B2429CF}"/>
          </ac:picMkLst>
        </pc:picChg>
      </pc:sldChg>
      <pc:sldChg chg="addSp modSp add replId">
        <pc:chgData name="Alejandro Quintero" userId="7dded0077657301d" providerId="Windows Live" clId="Web-{A4713AFC-F9E2-4631-8F42-7C52DDE3DBE3}" dt="2022-12-09T21:22:43.378" v="678" actId="20577"/>
        <pc:sldMkLst>
          <pc:docMk/>
          <pc:sldMk cId="4245905976" sldId="260"/>
        </pc:sldMkLst>
        <pc:spChg chg="mod">
          <ac:chgData name="Alejandro Quintero" userId="7dded0077657301d" providerId="Windows Live" clId="Web-{A4713AFC-F9E2-4631-8F42-7C52DDE3DBE3}" dt="2022-12-09T21:21:51.267" v="672" actId="20577"/>
          <ac:spMkLst>
            <pc:docMk/>
            <pc:sldMk cId="4245905976" sldId="260"/>
            <ac:spMk id="2" creationId="{A6F65608-060B-BCEB-A4AD-18813B6A3368}"/>
          </ac:spMkLst>
        </pc:spChg>
        <pc:spChg chg="mod">
          <ac:chgData name="Alejandro Quintero" userId="7dded0077657301d" providerId="Windows Live" clId="Web-{A4713AFC-F9E2-4631-8F42-7C52DDE3DBE3}" dt="2022-12-09T21:22:43.378" v="678" actId="20577"/>
          <ac:spMkLst>
            <pc:docMk/>
            <pc:sldMk cId="4245905976" sldId="260"/>
            <ac:spMk id="3" creationId="{506200E9-FE6F-AA1B-04B9-57C58608E065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4245905976" sldId="260"/>
            <ac:spMk id="4" creationId="{0B832D9E-EEF8-5F61-7394-E88C6BE5F6C2}"/>
          </ac:spMkLst>
        </pc:spChg>
        <pc:picChg chg="add mod">
          <ac:chgData name="Alejandro Quintero" userId="7dded0077657301d" providerId="Windows Live" clId="Web-{A4713AFC-F9E2-4631-8F42-7C52DDE3DBE3}" dt="2022-12-09T21:22:02.954" v="675" actId="1076"/>
          <ac:picMkLst>
            <pc:docMk/>
            <pc:sldMk cId="4245905976" sldId="260"/>
            <ac:picMk id="5" creationId="{14F9A5EE-105B-97A0-B334-77D042B57CBD}"/>
          </ac:picMkLst>
        </pc:picChg>
      </pc:sldChg>
      <pc:sldChg chg="addSp modSp add replId">
        <pc:chgData name="Alejandro Quintero" userId="7dded0077657301d" providerId="Windows Live" clId="Web-{A4713AFC-F9E2-4631-8F42-7C52DDE3DBE3}" dt="2022-12-09T21:58:26.700" v="1329" actId="1076"/>
        <pc:sldMkLst>
          <pc:docMk/>
          <pc:sldMk cId="3324234325" sldId="261"/>
        </pc:sldMkLst>
        <pc:spChg chg="mod">
          <ac:chgData name="Alejandro Quintero" userId="7dded0077657301d" providerId="Windows Live" clId="Web-{A4713AFC-F9E2-4631-8F42-7C52DDE3DBE3}" dt="2022-12-09T21:38:59.551" v="1019" actId="20577"/>
          <ac:spMkLst>
            <pc:docMk/>
            <pc:sldMk cId="3324234325" sldId="261"/>
            <ac:spMk id="2" creationId="{A6F65608-060B-BCEB-A4AD-18813B6A3368}"/>
          </ac:spMkLst>
        </pc:spChg>
        <pc:spChg chg="mod">
          <ac:chgData name="Alejandro Quintero" userId="7dded0077657301d" providerId="Windows Live" clId="Web-{A4713AFC-F9E2-4631-8F42-7C52DDE3DBE3}" dt="2022-12-09T21:43:56.546" v="1321" actId="20577"/>
          <ac:spMkLst>
            <pc:docMk/>
            <pc:sldMk cId="3324234325" sldId="261"/>
            <ac:spMk id="3" creationId="{506200E9-FE6F-AA1B-04B9-57C58608E065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3324234325" sldId="261"/>
            <ac:spMk id="4" creationId="{5C68D1A1-7159-C51F-8F5B-44C71E9F02AA}"/>
          </ac:spMkLst>
        </pc:spChg>
        <pc:picChg chg="add mod">
          <ac:chgData name="Alejandro Quintero" userId="7dded0077657301d" providerId="Windows Live" clId="Web-{A4713AFC-F9E2-4631-8F42-7C52DDE3DBE3}" dt="2022-12-09T21:58:26.700" v="1329" actId="1076"/>
          <ac:picMkLst>
            <pc:docMk/>
            <pc:sldMk cId="3324234325" sldId="261"/>
            <ac:picMk id="5" creationId="{E3CD3CA2-2651-2092-C13A-97A6234F4A04}"/>
          </ac:picMkLst>
        </pc:picChg>
      </pc:sldChg>
      <pc:sldChg chg="addSp delSp modSp add ord replId">
        <pc:chgData name="Alejandro Quintero" userId="7dded0077657301d" providerId="Windows Live" clId="Web-{A4713AFC-F9E2-4631-8F42-7C52DDE3DBE3}" dt="2022-12-09T19:48:47.422" v="368" actId="1076"/>
        <pc:sldMkLst>
          <pc:docMk/>
          <pc:sldMk cId="192236375" sldId="262"/>
        </pc:sldMkLst>
        <pc:spChg chg="mod">
          <ac:chgData name="Alejandro Quintero" userId="7dded0077657301d" providerId="Windows Live" clId="Web-{A4713AFC-F9E2-4631-8F42-7C52DDE3DBE3}" dt="2022-12-09T19:35:44.974" v="281" actId="20577"/>
          <ac:spMkLst>
            <pc:docMk/>
            <pc:sldMk cId="192236375" sldId="262"/>
            <ac:spMk id="2" creationId="{A6F65608-060B-BCEB-A4AD-18813B6A3368}"/>
          </ac:spMkLst>
        </pc:spChg>
        <pc:spChg chg="add mod">
          <ac:chgData name="Alejandro Quintero" userId="7dded0077657301d" providerId="Windows Live" clId="Web-{A4713AFC-F9E2-4631-8F42-7C52DDE3DBE3}" dt="2022-12-09T19:32:57.328" v="271"/>
          <ac:spMkLst>
            <pc:docMk/>
            <pc:sldMk cId="192236375" sldId="262"/>
            <ac:spMk id="3" creationId="{2F3480C1-3F66-A629-2585-A2739627B2F5}"/>
          </ac:spMkLst>
        </pc:spChg>
        <pc:spChg chg="mod">
          <ac:chgData name="Alejandro Quintero" userId="7dded0077657301d" providerId="Windows Live" clId="Web-{A4713AFC-F9E2-4631-8F42-7C52DDE3DBE3}" dt="2022-12-09T18:29:56.779" v="89" actId="20577"/>
          <ac:spMkLst>
            <pc:docMk/>
            <pc:sldMk cId="192236375" sldId="262"/>
            <ac:spMk id="3" creationId="{506200E9-FE6F-AA1B-04B9-57C58608E065}"/>
          </ac:spMkLst>
        </pc:spChg>
        <pc:spChg chg="del">
          <ac:chgData name="Alejandro Quintero" userId="7dded0077657301d" providerId="Windows Live" clId="Web-{A4713AFC-F9E2-4631-8F42-7C52DDE3DBE3}" dt="2022-12-09T19:34:18.565" v="275"/>
          <ac:spMkLst>
            <pc:docMk/>
            <pc:sldMk cId="192236375" sldId="262"/>
            <ac:spMk id="5" creationId="{45615F87-CD4B-0C40-E4EF-D5CBE90F7FAE}"/>
          </ac:spMkLst>
        </pc:spChg>
        <pc:spChg chg="add del mod">
          <ac:chgData name="Alejandro Quintero" userId="7dded0077657301d" providerId="Windows Live" clId="Web-{A4713AFC-F9E2-4631-8F42-7C52DDE3DBE3}" dt="2022-12-09T19:33:15.157" v="273"/>
          <ac:spMkLst>
            <pc:docMk/>
            <pc:sldMk cId="192236375" sldId="262"/>
            <ac:spMk id="6" creationId="{1046CD60-65D7-D457-E2E7-FD1406B7ACFF}"/>
          </ac:spMkLst>
        </pc:spChg>
        <pc:picChg chg="mod">
          <ac:chgData name="Alejandro Quintero" userId="7dded0077657301d" providerId="Windows Live" clId="Web-{A4713AFC-F9E2-4631-8F42-7C52DDE3DBE3}" dt="2022-12-09T19:39:14.387" v="339" actId="1076"/>
          <ac:picMkLst>
            <pc:docMk/>
            <pc:sldMk cId="192236375" sldId="262"/>
            <ac:picMk id="4" creationId="{1D2BB304-0BD3-AEA9-2814-96B8E18D1343}"/>
          </ac:picMkLst>
        </pc:picChg>
        <pc:picChg chg="add mod">
          <ac:chgData name="Alejandro Quintero" userId="7dded0077657301d" providerId="Windows Live" clId="Web-{A4713AFC-F9E2-4631-8F42-7C52DDE3DBE3}" dt="2022-12-09T19:48:47.422" v="368" actId="1076"/>
          <ac:picMkLst>
            <pc:docMk/>
            <pc:sldMk cId="192236375" sldId="262"/>
            <ac:picMk id="7" creationId="{CA3E69D8-5180-BB49-4FA0-064BD9BD4405}"/>
          </ac:picMkLst>
        </pc:picChg>
      </pc:sldChg>
      <pc:sldChg chg="addSp delSp modSp">
        <pc:chgData name="Alejandro Quintero" userId="7dded0077657301d" providerId="Windows Live" clId="Web-{A4713AFC-F9E2-4631-8F42-7C52DDE3DBE3}" dt="2022-12-09T19:46:02.120" v="353" actId="1076"/>
        <pc:sldMkLst>
          <pc:docMk/>
          <pc:sldMk cId="808575918" sldId="263"/>
        </pc:sldMkLst>
        <pc:spChg chg="mod">
          <ac:chgData name="Alejandro Quintero" userId="7dded0077657301d" providerId="Windows Live" clId="Web-{A4713AFC-F9E2-4631-8F42-7C52DDE3DBE3}" dt="2022-12-09T19:35:54.928" v="287" actId="20577"/>
          <ac:spMkLst>
            <pc:docMk/>
            <pc:sldMk cId="808575918" sldId="263"/>
            <ac:spMk id="2" creationId="{1BB84318-0064-87D5-8520-0C3C1D821DF8}"/>
          </ac:spMkLst>
        </pc:spChg>
        <pc:spChg chg="mod">
          <ac:chgData name="Alejandro Quintero" userId="7dded0077657301d" providerId="Windows Live" clId="Web-{A4713AFC-F9E2-4631-8F42-7C52DDE3DBE3}" dt="2022-12-09T19:24:12.170" v="238" actId="20577"/>
          <ac:spMkLst>
            <pc:docMk/>
            <pc:sldMk cId="808575918" sldId="263"/>
            <ac:spMk id="3" creationId="{19234D46-0BAA-D8B8-8053-A7554A6BDDA5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808575918" sldId="263"/>
            <ac:spMk id="4" creationId="{89D80C37-D720-A7C3-77C9-8E8872381DA4}"/>
          </ac:spMkLst>
        </pc:spChg>
        <pc:spChg chg="del">
          <ac:chgData name="Alejandro Quintero" userId="7dded0077657301d" providerId="Windows Live" clId="Web-{A4713AFC-F9E2-4631-8F42-7C52DDE3DBE3}" dt="2022-12-09T19:34:32.784" v="278"/>
          <ac:spMkLst>
            <pc:docMk/>
            <pc:sldMk cId="808575918" sldId="263"/>
            <ac:spMk id="5" creationId="{092E8E45-70F7-A281-0F94-0BBC814622E0}"/>
          </ac:spMkLst>
        </pc:spChg>
        <pc:picChg chg="add mod">
          <ac:chgData name="Alejandro Quintero" userId="7dded0077657301d" providerId="Windows Live" clId="Web-{A4713AFC-F9E2-4631-8F42-7C52DDE3DBE3}" dt="2022-12-09T19:46:02.120" v="353" actId="1076"/>
          <ac:picMkLst>
            <pc:docMk/>
            <pc:sldMk cId="808575918" sldId="263"/>
            <ac:picMk id="6" creationId="{D3602348-AE28-A3A0-E165-25FA7A730D1E}"/>
          </ac:picMkLst>
        </pc:picChg>
      </pc:sldChg>
      <pc:sldChg chg="addSp modSp">
        <pc:chgData name="Alejandro Quintero" userId="7dded0077657301d" providerId="Windows Live" clId="Web-{A4713AFC-F9E2-4631-8F42-7C52DDE3DBE3}" dt="2022-12-09T19:34:24.940" v="276"/>
        <pc:sldMkLst>
          <pc:docMk/>
          <pc:sldMk cId="1116211801" sldId="264"/>
        </pc:sldMkLst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1116211801" sldId="264"/>
            <ac:spMk id="4" creationId="{D54727E7-50C6-4027-F4A5-8F691895EA44}"/>
          </ac:spMkLst>
        </pc:spChg>
      </pc:sldChg>
      <pc:sldChg chg="addSp delSp modSp addAnim delAnim">
        <pc:chgData name="Alejandro Quintero" userId="7dded0077657301d" providerId="Windows Live" clId="Web-{A4713AFC-F9E2-4631-8F42-7C52DDE3DBE3}" dt="2022-12-09T21:08:50.022" v="637" actId="1076"/>
        <pc:sldMkLst>
          <pc:docMk/>
          <pc:sldMk cId="213042833" sldId="265"/>
        </pc:sldMkLst>
        <pc:spChg chg="mod">
          <ac:chgData name="Alejandro Quintero" userId="7dded0077657301d" providerId="Windows Live" clId="Web-{A4713AFC-F9E2-4631-8F42-7C52DDE3DBE3}" dt="2022-12-09T19:25:51.782" v="266" actId="20577"/>
          <ac:spMkLst>
            <pc:docMk/>
            <pc:sldMk cId="213042833" sldId="265"/>
            <ac:spMk id="2" creationId="{CA1080A9-4B31-1D67-CB26-C8B1B2AC6890}"/>
          </ac:spMkLst>
        </pc:spChg>
        <pc:spChg chg="add mod">
          <ac:chgData name="Alejandro Quintero" userId="7dded0077657301d" providerId="Windows Live" clId="Web-{A4713AFC-F9E2-4631-8F42-7C52DDE3DBE3}" dt="2022-12-09T19:34:24.940" v="276"/>
          <ac:spMkLst>
            <pc:docMk/>
            <pc:sldMk cId="213042833" sldId="265"/>
            <ac:spMk id="4" creationId="{DBD61A5D-E4FE-4363-6CA3-976A4E2AC0AB}"/>
          </ac:spMkLst>
        </pc:spChg>
        <pc:picChg chg="add del mod">
          <ac:chgData name="Alejandro Quintero" userId="7dded0077657301d" providerId="Windows Live" clId="Web-{A4713AFC-F9E2-4631-8F42-7C52DDE3DBE3}" dt="2022-12-09T20:03:15.873" v="399"/>
          <ac:picMkLst>
            <pc:docMk/>
            <pc:sldMk cId="213042833" sldId="265"/>
            <ac:picMk id="5" creationId="{836852A3-B1BB-DBF7-F32C-EC1598863E36}"/>
          </ac:picMkLst>
        </pc:picChg>
        <pc:picChg chg="add mod">
          <ac:chgData name="Alejandro Quintero" userId="7dded0077657301d" providerId="Windows Live" clId="Web-{A4713AFC-F9E2-4631-8F42-7C52DDE3DBE3}" dt="2022-12-09T21:08:50.022" v="637" actId="1076"/>
          <ac:picMkLst>
            <pc:docMk/>
            <pc:sldMk cId="213042833" sldId="265"/>
            <ac:picMk id="6" creationId="{C0D160EF-758B-A9E7-F38F-496D41790615}"/>
          </ac:picMkLst>
        </pc:picChg>
      </pc:sldChg>
      <pc:sldChg chg="addSp delSp modSp addAnim delAnim">
        <pc:chgData name="Alejandro Quintero" userId="7dded0077657301d" providerId="Windows Live" clId="Web-{A4713AFC-F9E2-4631-8F42-7C52DDE3DBE3}" dt="2022-12-09T21:06:03.813" v="632" actId="1076"/>
        <pc:sldMkLst>
          <pc:docMk/>
          <pc:sldMk cId="1216547378" sldId="266"/>
        </pc:sldMkLst>
        <pc:spChg chg="add del mod">
          <ac:chgData name="Alejandro Quintero" userId="7dded0077657301d" providerId="Windows Live" clId="Web-{A4713AFC-F9E2-4631-8F42-7C52DDE3DBE3}" dt="2022-12-09T20:44:39.082" v="411"/>
          <ac:spMkLst>
            <pc:docMk/>
            <pc:sldMk cId="1216547378" sldId="266"/>
            <ac:spMk id="6" creationId="{3663409B-D3E9-E1B5-B15A-CE0633BBC5EB}"/>
          </ac:spMkLst>
        </pc:spChg>
        <pc:spChg chg="add mod">
          <ac:chgData name="Alejandro Quintero" userId="7dded0077657301d" providerId="Windows Live" clId="Web-{A4713AFC-F9E2-4631-8F42-7C52DDE3DBE3}" dt="2022-12-09T21:00:42.333" v="627" actId="1076"/>
          <ac:spMkLst>
            <pc:docMk/>
            <pc:sldMk cId="1216547378" sldId="266"/>
            <ac:spMk id="8" creationId="{2CD8A461-3FF1-46E2-CFF2-40809FFEF14E}"/>
          </ac:spMkLst>
        </pc:spChg>
        <pc:spChg chg="mod">
          <ac:chgData name="Alejandro Quintero" userId="7dded0077657301d" providerId="Windows Live" clId="Web-{A4713AFC-F9E2-4631-8F42-7C52DDE3DBE3}" dt="2022-12-09T21:00:42.318" v="625" actId="1076"/>
          <ac:spMkLst>
            <pc:docMk/>
            <pc:sldMk cId="1216547378" sldId="266"/>
            <ac:spMk id="9" creationId="{5E47C35B-A891-BCAB-7FE4-6EF66830B8DD}"/>
          </ac:spMkLst>
        </pc:spChg>
        <pc:spChg chg="add mod">
          <ac:chgData name="Alejandro Quintero" userId="7dded0077657301d" providerId="Windows Live" clId="Web-{A4713AFC-F9E2-4631-8F42-7C52DDE3DBE3}" dt="2022-12-09T21:05:39.828" v="628" actId="1076"/>
          <ac:spMkLst>
            <pc:docMk/>
            <pc:sldMk cId="1216547378" sldId="266"/>
            <ac:spMk id="10" creationId="{B907279E-7686-3B65-2773-4E2860C92F0B}"/>
          </ac:spMkLst>
        </pc:spChg>
        <pc:spChg chg="mod">
          <ac:chgData name="Alejandro Quintero" userId="7dded0077657301d" providerId="Windows Live" clId="Web-{A4713AFC-F9E2-4631-8F42-7C52DDE3DBE3}" dt="2022-12-09T21:00:42.318" v="626" actId="1076"/>
          <ac:spMkLst>
            <pc:docMk/>
            <pc:sldMk cId="1216547378" sldId="266"/>
            <ac:spMk id="11" creationId="{22E3F1E3-3CBE-B055-A4D2-274F2723F6A3}"/>
          </ac:spMkLst>
        </pc:spChg>
        <pc:picChg chg="add mod">
          <ac:chgData name="Alejandro Quintero" userId="7dded0077657301d" providerId="Windows Live" clId="Web-{A4713AFC-F9E2-4631-8F42-7C52DDE3DBE3}" dt="2022-12-09T20:57:23.295" v="572" actId="1076"/>
          <ac:picMkLst>
            <pc:docMk/>
            <pc:sldMk cId="1216547378" sldId="266"/>
            <ac:picMk id="3" creationId="{42B1F4DE-544F-0F4B-1010-D14C265AB641}"/>
          </ac:picMkLst>
        </pc:picChg>
        <pc:cxnChg chg="add mod">
          <ac:chgData name="Alejandro Quintero" userId="7dded0077657301d" providerId="Windows Live" clId="Web-{A4713AFC-F9E2-4631-8F42-7C52DDE3DBE3}" dt="2022-12-09T21:06:03.813" v="632" actId="1076"/>
          <ac:cxnSpMkLst>
            <pc:docMk/>
            <pc:sldMk cId="1216547378" sldId="266"/>
            <ac:cxnSpMk id="12" creationId="{8657F1E3-69D2-A9B2-70A6-A07E61EDA460}"/>
          </ac:cxnSpMkLst>
        </pc:cxnChg>
        <pc:cxnChg chg="add mod">
          <ac:chgData name="Alejandro Quintero" userId="7dded0077657301d" providerId="Windows Live" clId="Web-{A4713AFC-F9E2-4631-8F42-7C52DDE3DBE3}" dt="2022-12-09T21:05:55.922" v="631" actId="1076"/>
          <ac:cxnSpMkLst>
            <pc:docMk/>
            <pc:sldMk cId="1216547378" sldId="266"/>
            <ac:cxnSpMk id="13" creationId="{11594BA0-F908-9D0F-3860-D3C05E9322BF}"/>
          </ac:cxnSpMkLst>
        </pc:cxnChg>
        <pc:cxnChg chg="add mod">
          <ac:chgData name="Alejandro Quintero" userId="7dded0077657301d" providerId="Windows Live" clId="Web-{A4713AFC-F9E2-4631-8F42-7C52DDE3DBE3}" dt="2022-12-09T21:05:52.187" v="630" actId="1076"/>
          <ac:cxnSpMkLst>
            <pc:docMk/>
            <pc:sldMk cId="1216547378" sldId="266"/>
            <ac:cxnSpMk id="14" creationId="{7CEE586E-522F-E4EB-8A5E-241B306B66A7}"/>
          </ac:cxnSpMkLst>
        </pc:cxnChg>
        <pc:cxnChg chg="add mod">
          <ac:chgData name="Alejandro Quintero" userId="7dded0077657301d" providerId="Windows Live" clId="Web-{A4713AFC-F9E2-4631-8F42-7C52DDE3DBE3}" dt="2022-12-09T21:05:46.531" v="629" actId="1076"/>
          <ac:cxnSpMkLst>
            <pc:docMk/>
            <pc:sldMk cId="1216547378" sldId="266"/>
            <ac:cxnSpMk id="15" creationId="{A64C12C7-8D33-A012-F25A-F19A270A113C}"/>
          </ac:cxnSpMkLst>
        </pc:cxnChg>
      </pc:sldChg>
      <pc:sldChg chg="addSp modSp">
        <pc:chgData name="Alejandro Quintero" userId="7dded0077657301d" providerId="Windows Live" clId="Web-{A4713AFC-F9E2-4631-8F42-7C52DDE3DBE3}" dt="2022-12-09T21:08:38.052" v="636" actId="1076"/>
        <pc:sldMkLst>
          <pc:docMk/>
          <pc:sldMk cId="4080921270" sldId="267"/>
        </pc:sldMkLst>
        <pc:picChg chg="add mod">
          <ac:chgData name="Alejandro Quintero" userId="7dded0077657301d" providerId="Windows Live" clId="Web-{A4713AFC-F9E2-4631-8F42-7C52DDE3DBE3}" dt="2022-12-09T21:08:38.052" v="636" actId="1076"/>
          <ac:picMkLst>
            <pc:docMk/>
            <pc:sldMk cId="4080921270" sldId="267"/>
            <ac:picMk id="3" creationId="{FE4607C9-3959-755E-F34F-B751CE07E3BC}"/>
          </ac:picMkLst>
        </pc:picChg>
      </pc:sldChg>
      <pc:sldChg chg="addSp delSp modSp">
        <pc:chgData name="Alejandro Quintero" userId="7dded0077657301d" providerId="Windows Live" clId="Web-{A4713AFC-F9E2-4631-8F42-7C52DDE3DBE3}" dt="2022-12-09T21:24:45.054" v="691"/>
        <pc:sldMkLst>
          <pc:docMk/>
          <pc:sldMk cId="3759851507" sldId="268"/>
        </pc:sldMkLst>
        <pc:picChg chg="add del mod">
          <ac:chgData name="Alejandro Quintero" userId="7dded0077657301d" providerId="Windows Live" clId="Web-{A4713AFC-F9E2-4631-8F42-7C52DDE3DBE3}" dt="2022-12-09T21:24:45.054" v="691"/>
          <ac:picMkLst>
            <pc:docMk/>
            <pc:sldMk cId="3759851507" sldId="268"/>
            <ac:picMk id="2" creationId="{02781521-510A-C312-1210-215B25A8187E}"/>
          </ac:picMkLst>
        </pc:picChg>
      </pc:sldChg>
      <pc:sldChg chg="addSp modSp">
        <pc:chgData name="Alejandro Quintero" userId="7dded0077657301d" providerId="Windows Live" clId="Web-{A4713AFC-F9E2-4631-8F42-7C52DDE3DBE3}" dt="2022-12-09T21:23:34.770" v="687" actId="1076"/>
        <pc:sldMkLst>
          <pc:docMk/>
          <pc:sldMk cId="3693293786" sldId="269"/>
        </pc:sldMkLst>
        <pc:spChg chg="mod">
          <ac:chgData name="Alejandro Quintero" userId="7dded0077657301d" providerId="Windows Live" clId="Web-{A4713AFC-F9E2-4631-8F42-7C52DDE3DBE3}" dt="2022-12-09T21:23:16.144" v="681" actId="20577"/>
          <ac:spMkLst>
            <pc:docMk/>
            <pc:sldMk cId="3693293786" sldId="269"/>
            <ac:spMk id="2" creationId="{EA7B8F7A-BACD-BBF3-1AAF-6EF533D06539}"/>
          </ac:spMkLst>
        </pc:spChg>
        <pc:picChg chg="add mod">
          <ac:chgData name="Alejandro Quintero" userId="7dded0077657301d" providerId="Windows Live" clId="Web-{A4713AFC-F9E2-4631-8F42-7C52DDE3DBE3}" dt="2022-12-09T21:23:34.770" v="687" actId="1076"/>
          <ac:picMkLst>
            <pc:docMk/>
            <pc:sldMk cId="3693293786" sldId="269"/>
            <ac:picMk id="3" creationId="{521F8C4F-4C18-3897-2166-3749FBF9CADC}"/>
          </ac:picMkLst>
        </pc:picChg>
      </pc:sldChg>
      <pc:sldChg chg="addSp modSp">
        <pc:chgData name="Alejandro Quintero" userId="7dded0077657301d" providerId="Windows Live" clId="Web-{A4713AFC-F9E2-4631-8F42-7C52DDE3DBE3}" dt="2022-12-09T21:44:21.234" v="1326" actId="1076"/>
        <pc:sldMkLst>
          <pc:docMk/>
          <pc:sldMk cId="3595034659" sldId="270"/>
        </pc:sldMkLst>
        <pc:spChg chg="mod">
          <ac:chgData name="Alejandro Quintero" userId="7dded0077657301d" providerId="Windows Live" clId="Web-{A4713AFC-F9E2-4631-8F42-7C52DDE3DBE3}" dt="2022-12-09T21:44:14.734" v="1324" actId="20577"/>
          <ac:spMkLst>
            <pc:docMk/>
            <pc:sldMk cId="3595034659" sldId="270"/>
            <ac:spMk id="2" creationId="{F2B578F2-11FD-7E78-BC80-0D4050BD6982}"/>
          </ac:spMkLst>
        </pc:spChg>
        <pc:picChg chg="add mod">
          <ac:chgData name="Alejandro Quintero" userId="7dded0077657301d" providerId="Windows Live" clId="Web-{A4713AFC-F9E2-4631-8F42-7C52DDE3DBE3}" dt="2022-12-09T21:44:21.234" v="1326" actId="1076"/>
          <ac:picMkLst>
            <pc:docMk/>
            <pc:sldMk cId="3595034659" sldId="270"/>
            <ac:picMk id="5" creationId="{9146AE4F-E189-3842-737D-4EFC9E9CACCB}"/>
          </ac:picMkLst>
        </pc:picChg>
      </pc:sldChg>
      <pc:sldMasterChg chg="mod modSldLayout">
        <pc:chgData name="Alejandro Quintero" userId="7dded0077657301d" providerId="Windows Live" clId="Web-{A4713AFC-F9E2-4631-8F42-7C52DDE3DBE3}" dt="2022-12-09T19:34:24.940" v="276"/>
        <pc:sldMasterMkLst>
          <pc:docMk/>
          <pc:sldMasterMk cId="2933118997" sldId="2147483648"/>
        </pc:sldMasterMkLst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2288191458" sldId="2147483649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3398174421" sldId="2147483650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2339700568" sldId="2147483651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979029867" sldId="2147483652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1752394269" sldId="2147483653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3630658609" sldId="2147483654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3682375612" sldId="2147483655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1360449816" sldId="2147483656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383603595" sldId="2147483657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541863252" sldId="2147483658"/>
          </pc:sldLayoutMkLst>
        </pc:sldLayoutChg>
        <pc:sldLayoutChg chg="mod">
          <pc:chgData name="Alejandro Quintero" userId="7dded0077657301d" providerId="Windows Live" clId="Web-{A4713AFC-F9E2-4631-8F42-7C52DDE3DBE3}" dt="2022-12-09T19:34:24.940" v="276"/>
          <pc:sldLayoutMkLst>
            <pc:docMk/>
            <pc:sldMasterMk cId="2933118997" sldId="2147483648"/>
            <pc:sldLayoutMk cId="2215096201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09/12/2022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-irodalom.blog.hu/2016/01/18/10_tipp_mikent_lehetsz_az_uzleti_elet_capaja?utm_source=bloghu_megosztas&amp;utm_medium=pinterest&amp;utm_campaign=blhshar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696159"/>
            <a:ext cx="9144000" cy="1741838"/>
          </a:xfrm>
        </p:spPr>
        <p:txBody>
          <a:bodyPr/>
          <a:lstStyle/>
          <a:p>
            <a:r>
              <a:rPr lang="es-ES" b="1">
                <a:cs typeface="Calibri Light"/>
              </a:rPr>
              <a:t> Economía y Ataques de Tiburón:¿tienen relación?</a:t>
            </a:r>
            <a:endParaRPr lang="es-ES" b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410174"/>
            <a:ext cx="9144000" cy="10229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cs typeface="Calibri"/>
              </a:rPr>
              <a:t>Alejandro Quintero</a:t>
            </a:r>
          </a:p>
          <a:p>
            <a:r>
              <a:rPr lang="es-ES">
                <a:cs typeface="Calibri"/>
              </a:rPr>
              <a:t>Marc Solé</a:t>
            </a:r>
          </a:p>
        </p:txBody>
      </p:sp>
      <p:pic>
        <p:nvPicPr>
          <p:cNvPr id="5" name="Imagen 5" descr="Imagen que contiene ventana, cama, parado, hombre&#10;&#10;Descripción generada automáticamente">
            <a:extLst>
              <a:ext uri="{FF2B5EF4-FFF2-40B4-BE49-F238E27FC236}">
                <a16:creationId xmlns:a16="http://schemas.microsoft.com/office/drawing/2014/main" id="{3CDC6977-921A-1399-66AA-F5336FA3A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94500" y="2566941"/>
            <a:ext cx="4214387" cy="237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65608-060B-BCEB-A4AD-18813B6A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Pasos previos al Análisis: </a:t>
            </a:r>
            <a:endParaRPr lang="es-ES" b="1" err="1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200E9-FE6F-AA1B-04B9-57C58608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cs typeface="Calibri"/>
              </a:rPr>
              <a:t>Localizamos una </a:t>
            </a:r>
            <a:r>
              <a:rPr lang="es-ES" err="1">
                <a:cs typeface="Calibri"/>
              </a:rPr>
              <a:t>database</a:t>
            </a:r>
            <a:r>
              <a:rPr lang="es-ES">
                <a:cs typeface="Calibri"/>
              </a:rPr>
              <a:t> que incluía la ataques de tiburón de 2019. </a:t>
            </a:r>
          </a:p>
          <a:p>
            <a:r>
              <a:rPr lang="es-ES">
                <a:cs typeface="Calibri"/>
              </a:rPr>
              <a:t>Realizamos data </a:t>
            </a:r>
            <a:r>
              <a:rPr lang="es-ES" err="1">
                <a:cs typeface="Calibri"/>
              </a:rPr>
              <a:t>wrangling</a:t>
            </a:r>
            <a:r>
              <a:rPr lang="es-ES">
                <a:cs typeface="Calibri"/>
              </a:rPr>
              <a:t> de la nueva </a:t>
            </a:r>
            <a:r>
              <a:rPr lang="es-ES" err="1">
                <a:cs typeface="Calibri"/>
              </a:rPr>
              <a:t>database</a:t>
            </a:r>
            <a:r>
              <a:rPr lang="es-ES">
                <a:cs typeface="Calibri"/>
              </a:rPr>
              <a:t> y la juntamos con la </a:t>
            </a:r>
            <a:r>
              <a:rPr lang="es-ES" err="1">
                <a:cs typeface="Calibri"/>
              </a:rPr>
              <a:t>database</a:t>
            </a:r>
            <a:r>
              <a:rPr lang="es-ES">
                <a:cs typeface="Calibri"/>
              </a:rPr>
              <a:t> proporcionada.</a:t>
            </a:r>
          </a:p>
          <a:p>
            <a:r>
              <a:rPr lang="es-ES">
                <a:cs typeface="Calibri"/>
              </a:rPr>
              <a:t>Importamos el PIB per cápita de EUA por años .</a:t>
            </a:r>
          </a:p>
          <a:p>
            <a:r>
              <a:rPr lang="es-ES">
                <a:cs typeface="Calibri"/>
              </a:rPr>
              <a:t>Hicimos análisis de correlación lineal.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832D9E-EEF8-5F61-7394-E88C6BE5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14F9A5EE-105B-97A0-B334-77D042B5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907" y="436887"/>
            <a:ext cx="797962" cy="79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05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B8F7A-BACD-BBF3-1AAF-6EF533D0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Resultados análisis: </a:t>
            </a:r>
            <a:endParaRPr lang="es-ES" b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E46566-11AD-FF76-9538-AF95EFF8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6DA077E-071A-D3CE-F594-0084328C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95" y="1897598"/>
            <a:ext cx="5617675" cy="36060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1864EC1-9CB0-9002-EF7C-CC7AFB755559}"/>
              </a:ext>
            </a:extLst>
          </p:cNvPr>
          <p:cNvSpPr txBox="1"/>
          <p:nvPr/>
        </p:nvSpPr>
        <p:spPr>
          <a:xfrm>
            <a:off x="3730375" y="5497253"/>
            <a:ext cx="4206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</a:rPr>
              <a:t>Coeficiente de correlación</a:t>
            </a:r>
            <a:r>
              <a:rPr lang="es-ES">
                <a:cs typeface="Calibri"/>
              </a:rPr>
              <a:t>: -0,04</a:t>
            </a:r>
            <a:endParaRPr lang="es-ES" u="sng">
              <a:cs typeface="Calibri"/>
            </a:endParaRPr>
          </a:p>
        </p:txBody>
      </p:sp>
      <p:pic>
        <p:nvPicPr>
          <p:cNvPr id="3" name="Imagen 5" descr="Icono&#10;&#10;Descripción generada automáticamente">
            <a:extLst>
              <a:ext uri="{FF2B5EF4-FFF2-40B4-BE49-F238E27FC236}">
                <a16:creationId xmlns:a16="http://schemas.microsoft.com/office/drawing/2014/main" id="{521F8C4F-4C18-3897-2166-3749FBF9C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5" y="576846"/>
            <a:ext cx="665778" cy="6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03320-DA3E-AE7C-05A7-F2A95DF2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131" y="26586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800" b="1" err="1">
                <a:cs typeface="Calibri Light"/>
              </a:rPr>
              <a:t>One</a:t>
            </a:r>
            <a:r>
              <a:rPr lang="es-ES" sz="4800" b="1">
                <a:cs typeface="Calibri Light"/>
              </a:rPr>
              <a:t> more thing...</a:t>
            </a:r>
            <a:endParaRPr lang="es-ES" sz="4800" b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4727E7-50C6-4027-F4A5-8F691895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21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578F2-11FD-7E78-BC80-0D4050BD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ea typeface="+mj-lt"/>
                <a:cs typeface="+mj-lt"/>
              </a:rPr>
              <a:t>Resultados análisis por Estado:  </a:t>
            </a:r>
            <a:endParaRPr lang="es-ES" b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DAC731-D9B6-8CD8-EDE0-467EAE33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13</a:t>
            </a:fld>
            <a:endParaRPr lang="es-ES"/>
          </a:p>
        </p:txBody>
      </p:sp>
      <p:pic>
        <p:nvPicPr>
          <p:cNvPr id="7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954E29F-DAFB-BDC0-FA19-7C61E5CA8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36" r="27134" b="447"/>
          <a:stretch/>
        </p:blipFill>
        <p:spPr>
          <a:xfrm>
            <a:off x="69411" y="2338073"/>
            <a:ext cx="3877246" cy="304796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3D987F0-5801-B8F0-E855-0B283A5349A6}"/>
              </a:ext>
            </a:extLst>
          </p:cNvPr>
          <p:cNvSpPr txBox="1"/>
          <p:nvPr/>
        </p:nvSpPr>
        <p:spPr>
          <a:xfrm>
            <a:off x="440951" y="1807965"/>
            <a:ext cx="28640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>
                <a:cs typeface="Calibri"/>
              </a:rPr>
              <a:t>Florida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50ABFB-1923-F378-28AE-B514EAA8B9F9}"/>
              </a:ext>
            </a:extLst>
          </p:cNvPr>
          <p:cNvSpPr txBox="1"/>
          <p:nvPr/>
        </p:nvSpPr>
        <p:spPr>
          <a:xfrm>
            <a:off x="4425985" y="1794385"/>
            <a:ext cx="28640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>
                <a:cs typeface="Calibri"/>
              </a:rPr>
              <a:t>California</a:t>
            </a:r>
          </a:p>
        </p:txBody>
      </p:sp>
      <p:pic>
        <p:nvPicPr>
          <p:cNvPr id="12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0D2F677-EA36-96E7-5B9A-36517C6BD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69" r="26618" b="1888"/>
          <a:stretch/>
        </p:blipFill>
        <p:spPr>
          <a:xfrm>
            <a:off x="3947308" y="2411190"/>
            <a:ext cx="3764940" cy="290226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8922BA0-A943-40E2-D6D3-0A4E4E069C3B}"/>
              </a:ext>
            </a:extLst>
          </p:cNvPr>
          <p:cNvSpPr txBox="1"/>
          <p:nvPr/>
        </p:nvSpPr>
        <p:spPr>
          <a:xfrm>
            <a:off x="8320485" y="1810983"/>
            <a:ext cx="28640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err="1">
                <a:cs typeface="Calibri"/>
              </a:rPr>
              <a:t>Hawaii</a:t>
            </a:r>
          </a:p>
        </p:txBody>
      </p:sp>
      <p:pic>
        <p:nvPicPr>
          <p:cNvPr id="15" name="Imagen 1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3A9ACA2-E0BE-3DF1-1A1B-0055C779F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16" r="26003" b="-450"/>
          <a:stretch/>
        </p:blipFill>
        <p:spPr>
          <a:xfrm>
            <a:off x="7870480" y="2474821"/>
            <a:ext cx="3892149" cy="290923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BEAF789-8F0C-4BEE-5B71-DCAD5F02F12E}"/>
              </a:ext>
            </a:extLst>
          </p:cNvPr>
          <p:cNvSpPr txBox="1"/>
          <p:nvPr/>
        </p:nvSpPr>
        <p:spPr>
          <a:xfrm>
            <a:off x="71266" y="5459530"/>
            <a:ext cx="4206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</a:rPr>
              <a:t>Coeficiente de correlación</a:t>
            </a:r>
            <a:r>
              <a:rPr lang="es-ES">
                <a:cs typeface="Calibri"/>
              </a:rPr>
              <a:t>: -0,45</a:t>
            </a:r>
            <a:endParaRPr lang="es-ES" u="sng">
              <a:cs typeface="Calibri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FB47923-DAE1-84A5-2AD8-9561A2E61305}"/>
              </a:ext>
            </a:extLst>
          </p:cNvPr>
          <p:cNvSpPr txBox="1"/>
          <p:nvPr/>
        </p:nvSpPr>
        <p:spPr>
          <a:xfrm>
            <a:off x="3867686" y="5461039"/>
            <a:ext cx="4206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</a:rPr>
              <a:t>Coeficiente de correlación</a:t>
            </a:r>
            <a:r>
              <a:rPr lang="es-ES">
                <a:cs typeface="Calibri"/>
              </a:rPr>
              <a:t>: 0,37</a:t>
            </a:r>
            <a:endParaRPr lang="es-ES" u="sng">
              <a:cs typeface="Calibri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0C3FF73-BE0C-4130-AA15-4B527E83A22F}"/>
              </a:ext>
            </a:extLst>
          </p:cNvPr>
          <p:cNvSpPr txBox="1"/>
          <p:nvPr/>
        </p:nvSpPr>
        <p:spPr>
          <a:xfrm>
            <a:off x="7958344" y="5462548"/>
            <a:ext cx="4206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cs typeface="Calibri"/>
              </a:rPr>
              <a:t>Coeficiente de correlación</a:t>
            </a:r>
            <a:r>
              <a:rPr lang="es-ES">
                <a:cs typeface="Calibri"/>
              </a:rPr>
              <a:t>: 0,34</a:t>
            </a:r>
            <a:endParaRPr lang="es-ES" u="sng">
              <a:cs typeface="Calibri"/>
            </a:endParaRPr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9146AE4F-E189-3842-737D-4EFC9E9CA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0274" y="592397"/>
            <a:ext cx="665778" cy="6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3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7" grpId="0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65608-060B-BCEB-A4AD-18813B6A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Conclusión: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200E9-FE6F-AA1B-04B9-57C58608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cs typeface="Calibri"/>
              </a:rPr>
              <a:t>No hemos encontrado correlaciones lineales significativas.</a:t>
            </a:r>
          </a:p>
          <a:p>
            <a:r>
              <a:rPr lang="es-ES">
                <a:cs typeface="Calibri"/>
              </a:rPr>
              <a:t>Al minimizar el área de estudio, pudimos que observar que la correlación fue mayor. </a:t>
            </a:r>
          </a:p>
          <a:p>
            <a:endParaRPr lang="es-ES">
              <a:cs typeface="Calibri"/>
            </a:endParaRPr>
          </a:p>
          <a:p>
            <a:pPr marL="0" indent="0">
              <a:buNone/>
            </a:pPr>
            <a:r>
              <a:rPr lang="es-ES" u="sng">
                <a:cs typeface="Calibri"/>
              </a:rPr>
              <a:t>Pasos a seguir:</a:t>
            </a:r>
          </a:p>
          <a:p>
            <a:r>
              <a:rPr lang="es-ES">
                <a:cs typeface="Calibri"/>
              </a:rPr>
              <a:t>Establecer si con una menor área de estudio, la correlación será mayor.</a:t>
            </a:r>
          </a:p>
          <a:p>
            <a:r>
              <a:rPr lang="es-ES">
                <a:cs typeface="Calibri"/>
              </a:rPr>
              <a:t>Determinar si con una selección por meses, la correlación sería más significativa.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68D1A1-7159-C51F-8F5B-44C71E9F0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14</a:t>
            </a:fld>
            <a:endParaRPr lang="es-ES"/>
          </a:p>
        </p:txBody>
      </p:sp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E3CD3CA2-2651-2092-C13A-97A6234F4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65" y="505700"/>
            <a:ext cx="558088" cy="7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3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65608-060B-BCEB-A4AD-18813B6A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1. Preámbulo:</a:t>
            </a:r>
          </a:p>
        </p:txBody>
      </p:sp>
      <p:pic>
        <p:nvPicPr>
          <p:cNvPr id="4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1D2BB304-0BD3-AEA9-2814-96B8E18D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804" y="1803361"/>
            <a:ext cx="8035258" cy="4550122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F3480C1-3F66-A629-2585-A2739627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</a:t>
            </a:fld>
            <a:endParaRPr lang="es-ES"/>
          </a:p>
        </p:txBody>
      </p:sp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CA3E69D8-5180-BB49-4FA0-064BD9BD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030" y="436887"/>
            <a:ext cx="906819" cy="9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65608-060B-BCEB-A4AD-18813B6A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2. Hipótesis:</a:t>
            </a:r>
            <a:endParaRPr lang="es-ES" b="1" err="1">
              <a:cs typeface="Calibri Light" panose="020F0302020204030204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200E9-FE6F-AA1B-04B9-57C58608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>
                <a:cs typeface="Calibri" panose="020F0502020204030204"/>
              </a:rPr>
              <a:t>Existe una correlación positiva entre los ataques de tiburón y el PIB per cápita. Cuando el PIB per cápita es mayor, existirá una mayor cantidad de ataques de tiburón. 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1CB9E8-EF1E-5534-86B1-15EF175D5BF5}"/>
              </a:ext>
            </a:extLst>
          </p:cNvPr>
          <p:cNvSpPr txBox="1"/>
          <p:nvPr/>
        </p:nvSpPr>
        <p:spPr>
          <a:xfrm>
            <a:off x="11784594" y="6473228"/>
            <a:ext cx="51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>
              <a:cs typeface="Calibri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98D4B6-72D4-B360-B9E3-2FF5E7DBE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</a:t>
            </a:fld>
            <a:endParaRPr lang="es-ES"/>
          </a:p>
        </p:txBody>
      </p:sp>
      <p:pic>
        <p:nvPicPr>
          <p:cNvPr id="9" name="Imagen 9" descr="Icono&#10;&#10;Descripción generada automáticamente">
            <a:extLst>
              <a:ext uri="{FF2B5EF4-FFF2-40B4-BE49-F238E27FC236}">
                <a16:creationId xmlns:a16="http://schemas.microsoft.com/office/drawing/2014/main" id="{35B90A20-39E0-5B32-CCFD-DA986B24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08" y="397918"/>
            <a:ext cx="1001486" cy="852572"/>
          </a:xfrm>
          <a:prstGeom prst="rect">
            <a:avLst/>
          </a:prstGeom>
        </p:spPr>
      </p:pic>
      <p:pic>
        <p:nvPicPr>
          <p:cNvPr id="6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28152AC-037D-8D0E-36D4-6DB955217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73" y="3426594"/>
            <a:ext cx="2641417" cy="21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6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84318-0064-87D5-8520-0C3C1D82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3. Situación: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234D46-0BAA-D8B8-8053-A7554A6BD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>
                <a:cs typeface="Calibri"/>
              </a:rPr>
              <a:t>Somos</a:t>
            </a:r>
            <a:r>
              <a:rPr lang="es-ES">
                <a:cs typeface="Calibri"/>
              </a:rPr>
              <a:t>: George &amp; Andrew </a:t>
            </a:r>
            <a:r>
              <a:rPr lang="es-ES" err="1">
                <a:cs typeface="Calibri"/>
              </a:rPr>
              <a:t>Consulting</a:t>
            </a:r>
            <a:r>
              <a:rPr lang="es-ES">
                <a:cs typeface="Calibri"/>
              </a:rPr>
              <a:t> </a:t>
            </a:r>
            <a:r>
              <a:rPr lang="es-ES" err="1">
                <a:cs typeface="Calibri"/>
              </a:rPr>
              <a:t>Group</a:t>
            </a:r>
            <a:r>
              <a:rPr lang="es-ES">
                <a:cs typeface="Calibri"/>
              </a:rPr>
              <a:t>.</a:t>
            </a:r>
            <a:endParaRPr lang="es-ES"/>
          </a:p>
          <a:p>
            <a:pPr marL="0" indent="0">
              <a:buNone/>
            </a:pPr>
            <a:r>
              <a:rPr lang="es-ES" b="1">
                <a:cs typeface="Calibri"/>
              </a:rPr>
              <a:t>Cliente</a:t>
            </a:r>
            <a:r>
              <a:rPr lang="es-ES">
                <a:cs typeface="Calibri"/>
              </a:rPr>
              <a:t>:  </a:t>
            </a:r>
            <a:r>
              <a:rPr lang="es-ES">
                <a:ea typeface="+mn-lt"/>
                <a:cs typeface="+mn-lt"/>
              </a:rPr>
              <a:t>Museo de Florida de Historia Natural.</a:t>
            </a:r>
          </a:p>
          <a:p>
            <a:pPr marL="0" indent="0">
              <a:buNone/>
            </a:pPr>
            <a:r>
              <a:rPr lang="es-ES" b="1">
                <a:ea typeface="+mn-lt"/>
                <a:cs typeface="+mn-lt"/>
              </a:rPr>
              <a:t>Servicios contratados</a:t>
            </a:r>
            <a:r>
              <a:rPr lang="es-ES">
                <a:ea typeface="+mn-lt"/>
                <a:cs typeface="+mn-lt"/>
              </a:rPr>
              <a:t>: </a:t>
            </a:r>
          </a:p>
          <a:p>
            <a:r>
              <a:rPr lang="es-ES">
                <a:ea typeface="+mn-lt"/>
                <a:cs typeface="+mn-lt"/>
              </a:rPr>
              <a:t>Limpieza de base de Datos (2000-2019). </a:t>
            </a:r>
          </a:p>
          <a:p>
            <a:r>
              <a:rPr lang="es-ES">
                <a:ea typeface="+mn-lt"/>
                <a:cs typeface="+mn-lt"/>
              </a:rPr>
              <a:t>Análisis de correlación entre el PIB per cápita y los ataques de tiburón en Estados Unidos durante 2000-2019.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D80C37-D720-A7C3-77C9-8E887238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D3602348-AE28-A3A0-E165-25FA7A73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83" y="584622"/>
            <a:ext cx="626901" cy="62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7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6200E9-FE6F-AA1B-04B9-57C58608E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s-ES">
              <a:cs typeface="Calibri"/>
            </a:endParaRPr>
          </a:p>
          <a:p>
            <a:endParaRPr lang="es-ES">
              <a:cs typeface="Calibri"/>
            </a:endParaRP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984AB4E0-1F5E-AEB4-0806-6D60383CB201}"/>
              </a:ext>
            </a:extLst>
          </p:cNvPr>
          <p:cNvSpPr/>
          <p:nvPr/>
        </p:nvSpPr>
        <p:spPr>
          <a:xfrm>
            <a:off x="4650240" y="2575151"/>
            <a:ext cx="3061607" cy="5102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993F74-1277-3145-D136-3D92853C2092}"/>
              </a:ext>
            </a:extLst>
          </p:cNvPr>
          <p:cNvSpPr txBox="1"/>
          <p:nvPr/>
        </p:nvSpPr>
        <p:spPr>
          <a:xfrm>
            <a:off x="938892" y="1860777"/>
            <a:ext cx="366372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Antes:</a:t>
            </a:r>
          </a:p>
          <a:p>
            <a:pPr algn="ctr"/>
            <a:endParaRPr lang="es-ES" sz="4000">
              <a:cs typeface="Calibri"/>
            </a:endParaRPr>
          </a:p>
          <a:p>
            <a:pPr algn="ctr"/>
            <a:r>
              <a:rPr lang="es-ES" sz="4000">
                <a:cs typeface="Calibri"/>
              </a:rPr>
              <a:t>25.273 filas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E3205F7-CFE4-B372-1774-4EF48AEBEEC3}"/>
              </a:ext>
            </a:extLst>
          </p:cNvPr>
          <p:cNvSpPr txBox="1"/>
          <p:nvPr/>
        </p:nvSpPr>
        <p:spPr>
          <a:xfrm>
            <a:off x="7715247" y="1772330"/>
            <a:ext cx="375216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Después: </a:t>
            </a:r>
          </a:p>
          <a:p>
            <a:pPr algn="ctr"/>
            <a:endParaRPr lang="es-ES" sz="4000">
              <a:cs typeface="Calibri"/>
            </a:endParaRPr>
          </a:p>
          <a:p>
            <a:pPr algn="ctr"/>
            <a:r>
              <a:rPr lang="es-ES" sz="4000">
                <a:cs typeface="Calibri"/>
              </a:rPr>
              <a:t>800 filas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4A3930B-6216-F2D0-4925-1767A03DCE00}"/>
              </a:ext>
            </a:extLst>
          </p:cNvPr>
          <p:cNvSpPr txBox="1">
            <a:spLocks/>
          </p:cNvSpPr>
          <p:nvPr/>
        </p:nvSpPr>
        <p:spPr>
          <a:xfrm>
            <a:off x="838200" y="4467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cs typeface="Calibri Light"/>
              </a:rPr>
              <a:t>4. Base de datos: General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A0AEEF1-A617-5DC5-3134-1F292D50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5</a:t>
            </a:fld>
            <a:endParaRPr lang="es-ES"/>
          </a:p>
        </p:txBody>
      </p:sp>
      <p:pic>
        <p:nvPicPr>
          <p:cNvPr id="17" name="Imagen 17">
            <a:extLst>
              <a:ext uri="{FF2B5EF4-FFF2-40B4-BE49-F238E27FC236}">
                <a16:creationId xmlns:a16="http://schemas.microsoft.com/office/drawing/2014/main" id="{8C5212D3-7282-0DFD-8582-8E72050F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55" y="4001277"/>
            <a:ext cx="1281405" cy="1273629"/>
          </a:xfrm>
          <a:prstGeom prst="rect">
            <a:avLst/>
          </a:prstGeom>
        </p:spPr>
      </p:pic>
      <p:pic>
        <p:nvPicPr>
          <p:cNvPr id="18" name="Imagen 18" descr="Icono&#10;&#10;Descripción generada automáticamente">
            <a:extLst>
              <a:ext uri="{FF2B5EF4-FFF2-40B4-BE49-F238E27FC236}">
                <a16:creationId xmlns:a16="http://schemas.microsoft.com/office/drawing/2014/main" id="{18E11D44-6143-DEFE-D375-908B7AC2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153" y="3951418"/>
            <a:ext cx="1303370" cy="131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080A9-4B31-1D67-CB26-C8B1B2AC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Base de Datos: Columna Date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604E7FB-32EF-24F0-3D7F-19888FB29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861" y="160593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b="1">
                <a:ea typeface="+mn-lt"/>
                <a:cs typeface="+mn-lt"/>
              </a:rPr>
              <a:t>Casos no identificables como fecha</a:t>
            </a:r>
            <a:r>
              <a:rPr lang="es-ES" sz="2400">
                <a:ea typeface="+mn-lt"/>
                <a:cs typeface="+mn-lt"/>
              </a:rPr>
              <a:t>: '</a:t>
            </a:r>
            <a:r>
              <a:rPr lang="es-ES" sz="2400" err="1">
                <a:ea typeface="+mn-lt"/>
                <a:cs typeface="+mn-lt"/>
              </a:rPr>
              <a:t>Reported</a:t>
            </a:r>
            <a:r>
              <a:rPr lang="es-ES" sz="2400">
                <a:ea typeface="+mn-lt"/>
                <a:cs typeface="+mn-lt"/>
              </a:rPr>
              <a:t> 21-May-2002', '</a:t>
            </a:r>
            <a:r>
              <a:rPr lang="es-ES" sz="2400" err="1">
                <a:ea typeface="+mn-lt"/>
                <a:cs typeface="+mn-lt"/>
              </a:rPr>
              <a:t>Reported</a:t>
            </a:r>
            <a:r>
              <a:rPr lang="es-ES" sz="2400">
                <a:ea typeface="+mn-lt"/>
                <a:cs typeface="+mn-lt"/>
              </a:rPr>
              <a:t>      13-Apr-2007', 'Mar-2001'…</a:t>
            </a:r>
            <a:endParaRPr lang="en-US" sz="24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 b="1">
                <a:ea typeface="+mn-lt"/>
                <a:cs typeface="+mn-lt"/>
              </a:rPr>
              <a:t>Que hemos hecho</a:t>
            </a:r>
            <a:r>
              <a:rPr lang="es-ES" sz="2400">
                <a:ea typeface="+mn-lt"/>
                <a:cs typeface="+mn-lt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>
                <a:ea typeface="+mn-lt"/>
                <a:cs typeface="+mn-lt"/>
              </a:rPr>
              <a:t>-Quitar espacios y palabras que generaban problemas.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ES" sz="2400">
                <a:ea typeface="+mn-lt"/>
                <a:cs typeface="+mn-lt"/>
              </a:rPr>
              <a:t>-Chequear aquellas fechas que podían ser transformables y pasarlo a </a:t>
            </a:r>
            <a:r>
              <a:rPr lang="es-ES" sz="2400" err="1">
                <a:ea typeface="+mn-lt"/>
                <a:cs typeface="+mn-lt"/>
              </a:rPr>
              <a:t>DateTime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" sz="2400">
              <a:ea typeface="+mn-lt"/>
              <a:cs typeface="+mn-lt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D61A5D-E4FE-4363-6CA3-976A4E2A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6</a:t>
            </a:fld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6F4B5582-8316-4A84-BDB5-4FAB829851B9}"/>
              </a:ext>
            </a:extLst>
          </p:cNvPr>
          <p:cNvSpPr/>
          <p:nvPr/>
        </p:nvSpPr>
        <p:spPr>
          <a:xfrm>
            <a:off x="4288101" y="5155389"/>
            <a:ext cx="3061607" cy="5102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01A7718-C7B1-67BD-E61D-7A8827188976}"/>
              </a:ext>
            </a:extLst>
          </p:cNvPr>
          <p:cNvSpPr txBox="1"/>
          <p:nvPr/>
        </p:nvSpPr>
        <p:spPr>
          <a:xfrm>
            <a:off x="576753" y="4441015"/>
            <a:ext cx="366372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Antes:</a:t>
            </a:r>
          </a:p>
          <a:p>
            <a:pPr algn="ctr"/>
            <a:endParaRPr lang="es-ES" sz="4000">
              <a:cs typeface="Calibri"/>
            </a:endParaRPr>
          </a:p>
          <a:p>
            <a:pPr algn="ctr"/>
            <a:r>
              <a:rPr lang="es-ES" sz="4000">
                <a:cs typeface="Calibri"/>
              </a:rPr>
              <a:t>2.079 filas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4F99FE-27C9-C293-B920-0B189DB8C51E}"/>
              </a:ext>
            </a:extLst>
          </p:cNvPr>
          <p:cNvSpPr txBox="1"/>
          <p:nvPr/>
        </p:nvSpPr>
        <p:spPr>
          <a:xfrm>
            <a:off x="7353108" y="4352568"/>
            <a:ext cx="375216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Después: </a:t>
            </a:r>
          </a:p>
          <a:p>
            <a:pPr algn="ctr"/>
            <a:endParaRPr lang="es-ES" sz="4000">
              <a:cs typeface="Calibri"/>
            </a:endParaRPr>
          </a:p>
          <a:p>
            <a:pPr algn="ctr"/>
            <a:r>
              <a:rPr lang="es-ES" sz="4000">
                <a:cs typeface="Calibri"/>
              </a:rPr>
              <a:t>2.021 filas</a:t>
            </a:r>
          </a:p>
        </p:txBody>
      </p:sp>
      <p:pic>
        <p:nvPicPr>
          <p:cNvPr id="6" name="Imagen 7">
            <a:extLst>
              <a:ext uri="{FF2B5EF4-FFF2-40B4-BE49-F238E27FC236}">
                <a16:creationId xmlns:a16="http://schemas.microsoft.com/office/drawing/2014/main" id="{C0D160EF-758B-A9E7-F38F-496D41790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430" y="437497"/>
            <a:ext cx="984574" cy="9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A0E76D-398C-40B0-DF77-0882171A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7</a:t>
            </a:fld>
            <a:endParaRPr lang="es-ES"/>
          </a:p>
        </p:txBody>
      </p:sp>
      <p:pic>
        <p:nvPicPr>
          <p:cNvPr id="5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5C9B12B-E90A-5459-E566-DF52605A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489" y="2022989"/>
            <a:ext cx="5474328" cy="33250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54BA2B-22A5-42DF-7BB1-1025234AE966}"/>
              </a:ext>
            </a:extLst>
          </p:cNvPr>
          <p:cNvSpPr txBox="1"/>
          <p:nvPr/>
        </p:nvSpPr>
        <p:spPr>
          <a:xfrm>
            <a:off x="6635030" y="970520"/>
            <a:ext cx="39504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Chequear Fecha: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F04051-0625-B5A0-39C7-4B3997770E55}"/>
              </a:ext>
            </a:extLst>
          </p:cNvPr>
          <p:cNvSpPr txBox="1"/>
          <p:nvPr/>
        </p:nvSpPr>
        <p:spPr>
          <a:xfrm>
            <a:off x="1355351" y="972029"/>
            <a:ext cx="39504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000" u="sng">
                <a:cs typeface="Calibri"/>
              </a:rPr>
              <a:t>Borrar Espacios:</a:t>
            </a:r>
          </a:p>
        </p:txBody>
      </p:sp>
      <p:pic>
        <p:nvPicPr>
          <p:cNvPr id="10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0AF5EE7-990D-CE2C-A684-50C9FB559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7" y="2025661"/>
            <a:ext cx="6025080" cy="175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5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D93AD-7FF8-B173-96B9-6D632C27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cs typeface="Calibri Light"/>
              </a:rPr>
              <a:t>Base de Datos: Columna </a:t>
            </a:r>
            <a:r>
              <a:rPr lang="es-ES" b="1" err="1">
                <a:cs typeface="Calibri Light"/>
              </a:rPr>
              <a:t>Activity</a:t>
            </a:r>
            <a:endParaRPr lang="es-ES" b="1" err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2311EA-4AFC-AA85-7DEA-9D1F134D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E47C35B-A891-BCAB-7FE4-6EF66830B8DD}"/>
              </a:ext>
            </a:extLst>
          </p:cNvPr>
          <p:cNvSpPr txBox="1"/>
          <p:nvPr/>
        </p:nvSpPr>
        <p:spPr>
          <a:xfrm>
            <a:off x="7260858" y="4539686"/>
            <a:ext cx="366372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200" u="sng">
                <a:cs typeface="Calibri"/>
              </a:rPr>
              <a:t>Después:</a:t>
            </a:r>
          </a:p>
          <a:p>
            <a:pPr algn="ctr"/>
            <a:endParaRPr lang="es-ES" sz="3200">
              <a:cs typeface="Calibri"/>
            </a:endParaRPr>
          </a:p>
          <a:p>
            <a:pPr algn="ctr"/>
            <a:r>
              <a:rPr lang="es-ES" sz="3200">
                <a:cs typeface="Calibri"/>
              </a:rPr>
              <a:t>28 categorías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E3F1E3-3CBE-B055-A4D2-274F2723F6A3}"/>
              </a:ext>
            </a:extLst>
          </p:cNvPr>
          <p:cNvSpPr txBox="1"/>
          <p:nvPr/>
        </p:nvSpPr>
        <p:spPr>
          <a:xfrm>
            <a:off x="575969" y="4541195"/>
            <a:ext cx="366372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200" u="sng">
                <a:cs typeface="Calibri"/>
              </a:rPr>
              <a:t>Antes:</a:t>
            </a:r>
          </a:p>
          <a:p>
            <a:pPr algn="ctr"/>
            <a:endParaRPr lang="es-ES" sz="3200">
              <a:cs typeface="Calibri"/>
            </a:endParaRPr>
          </a:p>
          <a:p>
            <a:pPr algn="ctr"/>
            <a:r>
              <a:rPr lang="es-ES" sz="3200">
                <a:cs typeface="Calibri"/>
              </a:rPr>
              <a:t>285 categorías</a:t>
            </a:r>
          </a:p>
        </p:txBody>
      </p:sp>
      <p:pic>
        <p:nvPicPr>
          <p:cNvPr id="3" name="Imagen 4" descr="Forma, Flecha&#10;&#10;Descripción generada automáticamente">
            <a:extLst>
              <a:ext uri="{FF2B5EF4-FFF2-40B4-BE49-F238E27FC236}">
                <a16:creationId xmlns:a16="http://schemas.microsoft.com/office/drawing/2014/main" id="{42B1F4DE-544F-0F4B-1010-D14C265A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611" y="365078"/>
            <a:ext cx="1077881" cy="1070105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CD8A461-3FF1-46E2-CFF2-40809FFEF14E}"/>
              </a:ext>
            </a:extLst>
          </p:cNvPr>
          <p:cNvSpPr/>
          <p:nvPr/>
        </p:nvSpPr>
        <p:spPr>
          <a:xfrm>
            <a:off x="4243277" y="5177800"/>
            <a:ext cx="3061607" cy="5102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07279E-7686-3B65-2773-4E2860C92F0B}"/>
              </a:ext>
            </a:extLst>
          </p:cNvPr>
          <p:cNvSpPr txBox="1"/>
          <p:nvPr/>
        </p:nvSpPr>
        <p:spPr>
          <a:xfrm>
            <a:off x="836705" y="1680883"/>
            <a:ext cx="10668000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400">
                <a:cs typeface="Calibri"/>
              </a:rPr>
              <a:t>Harmonizar actividades</a:t>
            </a:r>
          </a:p>
          <a:p>
            <a:pPr marL="285750" indent="-285750">
              <a:buFont typeface="Arial"/>
              <a:buChar char="•"/>
            </a:pPr>
            <a:r>
              <a:rPr lang="es-ES" sz="2400">
                <a:cs typeface="Calibri"/>
              </a:rPr>
              <a:t>Agrupación mediante palabras claves</a:t>
            </a:r>
          </a:p>
          <a:p>
            <a:pPr marL="285750" indent="-285750">
              <a:buFont typeface="Arial"/>
              <a:buChar char="•"/>
            </a:pPr>
            <a:endParaRPr lang="es-ES">
              <a:cs typeface="Calibri"/>
            </a:endParaRPr>
          </a:p>
          <a:p>
            <a:r>
              <a:rPr lang="es-ES" u="sng">
                <a:cs typeface="Calibri"/>
              </a:rPr>
              <a:t>Ejemplos:</a:t>
            </a:r>
          </a:p>
          <a:p>
            <a:endParaRPr lang="es-ES">
              <a:cs typeface="Calibri"/>
            </a:endParaRPr>
          </a:p>
          <a:p>
            <a:r>
              <a:rPr lang="es-ES">
                <a:cs typeface="Calibri"/>
              </a:rPr>
              <a:t>"</a:t>
            </a:r>
            <a:r>
              <a:rPr lang="es-ES" err="1">
                <a:cs typeface="Calibri"/>
              </a:rPr>
              <a:t>Boogi</a:t>
            </a:r>
            <a:r>
              <a:rPr lang="es-ES">
                <a:cs typeface="Calibri"/>
              </a:rPr>
              <a:t>"            "</a:t>
            </a:r>
            <a:r>
              <a:rPr lang="es-ES" err="1">
                <a:cs typeface="Calibri"/>
              </a:rPr>
              <a:t>Boogie</a:t>
            </a:r>
            <a:r>
              <a:rPr lang="es-ES">
                <a:cs typeface="Calibri"/>
              </a:rPr>
              <a:t> </a:t>
            </a:r>
            <a:r>
              <a:rPr lang="es-ES" err="1">
                <a:cs typeface="Calibri"/>
              </a:rPr>
              <a:t>boarding</a:t>
            </a:r>
            <a:r>
              <a:rPr lang="es-ES">
                <a:cs typeface="Calibri"/>
              </a:rPr>
              <a:t>"</a:t>
            </a:r>
          </a:p>
          <a:p>
            <a:r>
              <a:rPr lang="es-ES">
                <a:cs typeface="Calibri"/>
              </a:rPr>
              <a:t>"</a:t>
            </a:r>
            <a:r>
              <a:rPr lang="es-ES" err="1">
                <a:cs typeface="Calibri"/>
              </a:rPr>
              <a:t>Kaya</a:t>
            </a:r>
            <a:r>
              <a:rPr lang="es-ES">
                <a:cs typeface="Calibri"/>
              </a:rPr>
              <a:t>"              "</a:t>
            </a:r>
            <a:r>
              <a:rPr lang="es-ES" err="1">
                <a:cs typeface="Calibri"/>
              </a:rPr>
              <a:t>Kayaking</a:t>
            </a:r>
            <a:r>
              <a:rPr lang="es-ES">
                <a:cs typeface="Calibri"/>
              </a:rPr>
              <a:t>"</a:t>
            </a:r>
          </a:p>
          <a:p>
            <a:r>
              <a:rPr lang="es-ES">
                <a:cs typeface="Calibri"/>
              </a:rPr>
              <a:t>"</a:t>
            </a:r>
            <a:r>
              <a:rPr lang="es-ES" err="1">
                <a:cs typeface="Calibri"/>
              </a:rPr>
              <a:t>Bathin</a:t>
            </a:r>
            <a:r>
              <a:rPr lang="es-ES">
                <a:cs typeface="Calibri" panose="020F0502020204030204"/>
              </a:rPr>
              <a:t>"           "</a:t>
            </a:r>
            <a:r>
              <a:rPr lang="es-ES" err="1">
                <a:cs typeface="Calibri" panose="020F0502020204030204"/>
              </a:rPr>
              <a:t>Bathing</a:t>
            </a:r>
            <a:r>
              <a:rPr lang="es-ES">
                <a:cs typeface="Calibri" panose="020F0502020204030204"/>
              </a:rPr>
              <a:t>"</a:t>
            </a:r>
          </a:p>
          <a:p>
            <a:r>
              <a:rPr lang="es-ES">
                <a:cs typeface="Calibri" panose="020F0502020204030204"/>
              </a:rPr>
              <a:t>"</a:t>
            </a:r>
            <a:r>
              <a:rPr lang="es-ES" err="1">
                <a:cs typeface="Calibri" panose="020F0502020204030204"/>
              </a:rPr>
              <a:t>Boati</a:t>
            </a:r>
            <a:r>
              <a:rPr lang="es-ES">
                <a:cs typeface="Calibri" panose="020F0502020204030204"/>
              </a:rPr>
              <a:t>"             "</a:t>
            </a:r>
            <a:r>
              <a:rPr lang="es-ES" err="1">
                <a:cs typeface="Calibri" panose="020F0502020204030204"/>
              </a:rPr>
              <a:t>Boating</a:t>
            </a:r>
            <a:r>
              <a:rPr lang="es-ES">
                <a:cs typeface="Calibri" panose="020F0502020204030204"/>
              </a:rPr>
              <a:t>"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657F1E3-69D2-A9B2-70A6-A07E61EDA460}"/>
              </a:ext>
            </a:extLst>
          </p:cNvPr>
          <p:cNvCxnSpPr/>
          <p:nvPr/>
        </p:nvCxnSpPr>
        <p:spPr>
          <a:xfrm>
            <a:off x="1612153" y="3464859"/>
            <a:ext cx="503517" cy="2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1594BA0-F908-9D0F-3860-D3C05E9322BF}"/>
              </a:ext>
            </a:extLst>
          </p:cNvPr>
          <p:cNvCxnSpPr>
            <a:cxnSpLocks/>
          </p:cNvCxnSpPr>
          <p:nvPr/>
        </p:nvCxnSpPr>
        <p:spPr>
          <a:xfrm>
            <a:off x="1612153" y="3748741"/>
            <a:ext cx="503517" cy="2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CEE586E-522F-E4EB-8A5E-241B306B66A7}"/>
              </a:ext>
            </a:extLst>
          </p:cNvPr>
          <p:cNvCxnSpPr>
            <a:cxnSpLocks/>
          </p:cNvCxnSpPr>
          <p:nvPr/>
        </p:nvCxnSpPr>
        <p:spPr>
          <a:xfrm>
            <a:off x="1612153" y="3972859"/>
            <a:ext cx="503517" cy="2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64C12C7-8D33-A012-F25A-F19A270A113C}"/>
              </a:ext>
            </a:extLst>
          </p:cNvPr>
          <p:cNvCxnSpPr>
            <a:cxnSpLocks/>
          </p:cNvCxnSpPr>
          <p:nvPr/>
        </p:nvCxnSpPr>
        <p:spPr>
          <a:xfrm>
            <a:off x="1612153" y="4226858"/>
            <a:ext cx="503517" cy="29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5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BDDC2-7CE8-26C4-D052-B0A4086E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ea typeface="+mj-lt"/>
                <a:cs typeface="+mj-lt"/>
              </a:rPr>
              <a:t>Base de Datos: Columna </a:t>
            </a:r>
            <a:r>
              <a:rPr lang="es-ES" b="1" err="1">
                <a:ea typeface="+mj-lt"/>
                <a:cs typeface="+mj-lt"/>
              </a:rPr>
              <a:t>Species</a:t>
            </a:r>
            <a:endParaRPr lang="es-ES" b="1" err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9ECF26-3C38-F3E2-168C-8D08FAA0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9</a:t>
            </a:fld>
            <a:endParaRPr lang="es-ES"/>
          </a:p>
        </p:txBody>
      </p:sp>
      <p:pic>
        <p:nvPicPr>
          <p:cNvPr id="7" name="Imagen 7" descr="Texto&#10;&#10;Descripción generada automáticamente">
            <a:extLst>
              <a:ext uri="{FF2B5EF4-FFF2-40B4-BE49-F238E27FC236}">
                <a16:creationId xmlns:a16="http://schemas.microsoft.com/office/drawing/2014/main" id="{3DD361C1-A7CE-FBF1-E6A0-6E47A441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67" y="1680465"/>
            <a:ext cx="5904366" cy="3512155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05A9FAA5-9D2F-C484-370B-7084D9A27B66}"/>
              </a:ext>
            </a:extLst>
          </p:cNvPr>
          <p:cNvCxnSpPr/>
          <p:nvPr/>
        </p:nvCxnSpPr>
        <p:spPr>
          <a:xfrm flipV="1">
            <a:off x="2719058" y="1932162"/>
            <a:ext cx="2068716" cy="1492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55456D4-5AF6-D3B9-4B29-4A4FE3DE1642}"/>
              </a:ext>
            </a:extLst>
          </p:cNvPr>
          <p:cNvCxnSpPr/>
          <p:nvPr/>
        </p:nvCxnSpPr>
        <p:spPr>
          <a:xfrm flipV="1">
            <a:off x="2718586" y="2716323"/>
            <a:ext cx="1948003" cy="71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CE1F059-AC48-D10E-9415-649D876EE1F4}"/>
              </a:ext>
            </a:extLst>
          </p:cNvPr>
          <p:cNvCxnSpPr/>
          <p:nvPr/>
        </p:nvCxnSpPr>
        <p:spPr>
          <a:xfrm flipV="1">
            <a:off x="2718115" y="2964821"/>
            <a:ext cx="1970637" cy="473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78667E7-88AC-CC6E-9582-8FA226029B3A}"/>
              </a:ext>
            </a:extLst>
          </p:cNvPr>
          <p:cNvCxnSpPr/>
          <p:nvPr/>
        </p:nvCxnSpPr>
        <p:spPr>
          <a:xfrm flipV="1">
            <a:off x="2695011" y="3303856"/>
            <a:ext cx="2015904" cy="172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6D13344-A02A-6254-A9E1-F722C7746D32}"/>
              </a:ext>
            </a:extLst>
          </p:cNvPr>
          <p:cNvCxnSpPr/>
          <p:nvPr/>
        </p:nvCxnSpPr>
        <p:spPr>
          <a:xfrm>
            <a:off x="2724715" y="3505577"/>
            <a:ext cx="1932914" cy="1510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031D13A-4B1E-99EB-B9AD-65D7707D1234}"/>
              </a:ext>
            </a:extLst>
          </p:cNvPr>
          <p:cNvSpPr txBox="1"/>
          <p:nvPr/>
        </p:nvSpPr>
        <p:spPr>
          <a:xfrm>
            <a:off x="184436" y="2977371"/>
            <a:ext cx="28640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>
                <a:cs typeface="Calibri"/>
              </a:rPr>
              <a:t>Casos no confirmados de ataque de tiburón</a:t>
            </a: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FE4607C9-3959-755E-F34F-B751CE07E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179" y="654185"/>
            <a:ext cx="2108200" cy="75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Tema de Office</vt:lpstr>
      <vt:lpstr> Economía y Ataques de Tiburón:¿tienen relación?</vt:lpstr>
      <vt:lpstr>1. Preámbulo:</vt:lpstr>
      <vt:lpstr>2. Hipótesis:</vt:lpstr>
      <vt:lpstr>3. Situación:</vt:lpstr>
      <vt:lpstr>PowerPoint Presentation</vt:lpstr>
      <vt:lpstr>Base de Datos: Columna Date</vt:lpstr>
      <vt:lpstr>PowerPoint Presentation</vt:lpstr>
      <vt:lpstr>Base de Datos: Columna Activity</vt:lpstr>
      <vt:lpstr>Base de Datos: Columna Species</vt:lpstr>
      <vt:lpstr>Pasos previos al Análisis: </vt:lpstr>
      <vt:lpstr>Resultados análisis: </vt:lpstr>
      <vt:lpstr>One more thing...</vt:lpstr>
      <vt:lpstr>Resultados análisis por Estado:  </vt:lpstr>
      <vt:lpstr>Conclusión: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2012-07-30T22:48:03Z</dcterms:created>
  <dcterms:modified xsi:type="dcterms:W3CDTF">2022-12-09T21:59:06Z</dcterms:modified>
</cp:coreProperties>
</file>